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2.xml" ContentType="application/vnd.openxmlformats-officedocument.drawingml.chartshapes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443" r:id="rId5"/>
    <p:sldId id="446" r:id="rId6"/>
    <p:sldId id="564" r:id="rId7"/>
    <p:sldId id="567" r:id="rId8"/>
    <p:sldId id="540" r:id="rId9"/>
    <p:sldId id="565" r:id="rId10"/>
    <p:sldId id="448" r:id="rId11"/>
    <p:sldId id="563" r:id="rId12"/>
  </p:sldIdLst>
  <p:sldSz cx="12192000" cy="6858000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9C51"/>
    <a:srgbClr val="990000"/>
    <a:srgbClr val="AC0000"/>
    <a:srgbClr val="A38D47"/>
    <a:srgbClr val="1C1C1C"/>
    <a:srgbClr val="4D4D4D"/>
    <a:srgbClr val="BC0000"/>
    <a:srgbClr val="009AD0"/>
    <a:srgbClr val="3BCCFF"/>
    <a:srgbClr val="B9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E6F702-8F7C-401E-915B-72D4C31A6EDD}" v="87" dt="2022-10-23T04:02:34.68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7513" autoAdjust="0"/>
  </p:normalViewPr>
  <p:slideViewPr>
    <p:cSldViewPr>
      <p:cViewPr varScale="1">
        <p:scale>
          <a:sx n="106" d="100"/>
          <a:sy n="106" d="100"/>
        </p:scale>
        <p:origin x="756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244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ysha Mohammed Al-Doseri" userId="59fb3fbc-cf96-415b-b034-0bea52782a7d" providerId="ADAL" clId="{29E6F702-8F7C-401E-915B-72D4C31A6EDD}"/>
    <pc:docChg chg="undo custSel addSld delSld modSld delMainMaster">
      <pc:chgData name="Aysha Mohammed Al-Doseri" userId="59fb3fbc-cf96-415b-b034-0bea52782a7d" providerId="ADAL" clId="{29E6F702-8F7C-401E-915B-72D4C31A6EDD}" dt="2022-10-23T04:02:34.683" v="518" actId="208"/>
      <pc:docMkLst>
        <pc:docMk/>
      </pc:docMkLst>
      <pc:sldChg chg="modSp mod">
        <pc:chgData name="Aysha Mohammed Al-Doseri" userId="59fb3fbc-cf96-415b-b034-0bea52782a7d" providerId="ADAL" clId="{29E6F702-8F7C-401E-915B-72D4C31A6EDD}" dt="2022-10-10T08:13:03.115" v="7" actId="20577"/>
        <pc:sldMkLst>
          <pc:docMk/>
          <pc:sldMk cId="2413923821" sldId="443"/>
        </pc:sldMkLst>
        <pc:spChg chg="mod">
          <ac:chgData name="Aysha Mohammed Al-Doseri" userId="59fb3fbc-cf96-415b-b034-0bea52782a7d" providerId="ADAL" clId="{29E6F702-8F7C-401E-915B-72D4C31A6EDD}" dt="2022-10-10T08:13:03.115" v="7" actId="20577"/>
          <ac:spMkLst>
            <pc:docMk/>
            <pc:sldMk cId="2413923821" sldId="443"/>
            <ac:spMk id="15" creationId="{A4ADFCD1-3E7E-4A3D-A3EB-228570F8C76A}"/>
          </ac:spMkLst>
        </pc:spChg>
      </pc:sldChg>
      <pc:sldChg chg="addSp delSp modSp add del mod">
        <pc:chgData name="Aysha Mohammed Al-Doseri" userId="59fb3fbc-cf96-415b-b034-0bea52782a7d" providerId="ADAL" clId="{29E6F702-8F7C-401E-915B-72D4C31A6EDD}" dt="2022-10-23T04:02:15.731" v="516" actId="20577"/>
        <pc:sldMkLst>
          <pc:docMk/>
          <pc:sldMk cId="1017028873" sldId="446"/>
        </pc:sldMkLst>
        <pc:spChg chg="mod">
          <ac:chgData name="Aysha Mohammed Al-Doseri" userId="59fb3fbc-cf96-415b-b034-0bea52782a7d" providerId="ADAL" clId="{29E6F702-8F7C-401E-915B-72D4C31A6EDD}" dt="2022-10-23T04:02:15.731" v="516" actId="20577"/>
          <ac:spMkLst>
            <pc:docMk/>
            <pc:sldMk cId="1017028873" sldId="446"/>
            <ac:spMk id="4" creationId="{DDEC607E-4F46-4A9B-8B39-3136F2D49641}"/>
          </ac:spMkLst>
        </pc:spChg>
        <pc:graphicFrameChg chg="add mod">
          <ac:chgData name="Aysha Mohammed Al-Doseri" userId="59fb3fbc-cf96-415b-b034-0bea52782a7d" providerId="ADAL" clId="{29E6F702-8F7C-401E-915B-72D4C31A6EDD}" dt="2022-10-23T04:00:35.093" v="496" actId="1076"/>
          <ac:graphicFrameMkLst>
            <pc:docMk/>
            <pc:sldMk cId="1017028873" sldId="446"/>
            <ac:graphicFrameMk id="2" creationId="{5BF60362-6A79-AF5F-BD0E-5BCE94219A36}"/>
          </ac:graphicFrameMkLst>
        </pc:graphicFrameChg>
        <pc:graphicFrameChg chg="del">
          <ac:chgData name="Aysha Mohammed Al-Doseri" userId="59fb3fbc-cf96-415b-b034-0bea52782a7d" providerId="ADAL" clId="{29E6F702-8F7C-401E-915B-72D4C31A6EDD}" dt="2022-10-23T04:00:21.986" v="494" actId="478"/>
          <ac:graphicFrameMkLst>
            <pc:docMk/>
            <pc:sldMk cId="1017028873" sldId="446"/>
            <ac:graphicFrameMk id="7" creationId="{D73E6F10-3788-057E-654A-FF953FDE1BF2}"/>
          </ac:graphicFrameMkLst>
        </pc:graphicFrameChg>
        <pc:cxnChg chg="add mod">
          <ac:chgData name="Aysha Mohammed Al-Doseri" userId="59fb3fbc-cf96-415b-b034-0bea52782a7d" providerId="ADAL" clId="{29E6F702-8F7C-401E-915B-72D4C31A6EDD}" dt="2022-10-23T04:00:50.069" v="498" actId="1076"/>
          <ac:cxnSpMkLst>
            <pc:docMk/>
            <pc:sldMk cId="1017028873" sldId="446"/>
            <ac:cxnSpMk id="3" creationId="{7185E789-CC8B-E348-22E0-A87A0CC0BC08}"/>
          </ac:cxnSpMkLst>
        </pc:cxnChg>
        <pc:cxnChg chg="add mod">
          <ac:chgData name="Aysha Mohammed Al-Doseri" userId="59fb3fbc-cf96-415b-b034-0bea52782a7d" providerId="ADAL" clId="{29E6F702-8F7C-401E-915B-72D4C31A6EDD}" dt="2022-10-23T04:01:13.293" v="500" actId="1076"/>
          <ac:cxnSpMkLst>
            <pc:docMk/>
            <pc:sldMk cId="1017028873" sldId="446"/>
            <ac:cxnSpMk id="5" creationId="{2224D78D-4196-CE90-06E5-392A422085A4}"/>
          </ac:cxnSpMkLst>
        </pc:cxnChg>
        <pc:cxnChg chg="add mod">
          <ac:chgData name="Aysha Mohammed Al-Doseri" userId="59fb3fbc-cf96-415b-b034-0bea52782a7d" providerId="ADAL" clId="{29E6F702-8F7C-401E-915B-72D4C31A6EDD}" dt="2022-10-23T04:01:13.293" v="500" actId="1076"/>
          <ac:cxnSpMkLst>
            <pc:docMk/>
            <pc:sldMk cId="1017028873" sldId="446"/>
            <ac:cxnSpMk id="6" creationId="{32ABD90E-F4C6-D83B-F460-44274F1CFC3A}"/>
          </ac:cxnSpMkLst>
        </pc:cxnChg>
        <pc:cxnChg chg="add mod">
          <ac:chgData name="Aysha Mohammed Al-Doseri" userId="59fb3fbc-cf96-415b-b034-0bea52782a7d" providerId="ADAL" clId="{29E6F702-8F7C-401E-915B-72D4C31A6EDD}" dt="2022-10-23T04:01:13.293" v="500" actId="1076"/>
          <ac:cxnSpMkLst>
            <pc:docMk/>
            <pc:sldMk cId="1017028873" sldId="446"/>
            <ac:cxnSpMk id="9" creationId="{B3F4BC92-C2CF-D475-1050-72C0E38B5C34}"/>
          </ac:cxnSpMkLst>
        </pc:cxnChg>
      </pc:sldChg>
      <pc:sldChg chg="modSp add del mod">
        <pc:chgData name="Aysha Mohammed Al-Doseri" userId="59fb3fbc-cf96-415b-b034-0bea52782a7d" providerId="ADAL" clId="{29E6F702-8F7C-401E-915B-72D4C31A6EDD}" dt="2022-10-10T08:43:57.033" v="302" actId="20577"/>
        <pc:sldMkLst>
          <pc:docMk/>
          <pc:sldMk cId="3222547472" sldId="448"/>
        </pc:sldMkLst>
        <pc:spChg chg="mod">
          <ac:chgData name="Aysha Mohammed Al-Doseri" userId="59fb3fbc-cf96-415b-b034-0bea52782a7d" providerId="ADAL" clId="{29E6F702-8F7C-401E-915B-72D4C31A6EDD}" dt="2022-10-10T08:39:05.797" v="122" actId="20577"/>
          <ac:spMkLst>
            <pc:docMk/>
            <pc:sldMk cId="3222547472" sldId="448"/>
            <ac:spMk id="2" creationId="{00000000-0000-0000-0000-000000000000}"/>
          </ac:spMkLst>
        </pc:spChg>
        <pc:graphicFrameChg chg="mod modGraphic">
          <ac:chgData name="Aysha Mohammed Al-Doseri" userId="59fb3fbc-cf96-415b-b034-0bea52782a7d" providerId="ADAL" clId="{29E6F702-8F7C-401E-915B-72D4C31A6EDD}" dt="2022-10-10T08:43:57.033" v="302" actId="20577"/>
          <ac:graphicFrameMkLst>
            <pc:docMk/>
            <pc:sldMk cId="3222547472" sldId="448"/>
            <ac:graphicFrameMk id="6" creationId="{74CD4FC9-2A75-4C4A-902A-2B0460B4FE8E}"/>
          </ac:graphicFrameMkLst>
        </pc:graphicFrameChg>
      </pc:sldChg>
      <pc:sldChg chg="addSp delSp modSp add del mod setBg">
        <pc:chgData name="Aysha Mohammed Al-Doseri" userId="59fb3fbc-cf96-415b-b034-0bea52782a7d" providerId="ADAL" clId="{29E6F702-8F7C-401E-915B-72D4C31A6EDD}" dt="2022-10-23T03:55:21.224" v="460" actId="47"/>
        <pc:sldMkLst>
          <pc:docMk/>
          <pc:sldMk cId="1467779195" sldId="538"/>
        </pc:sldMkLst>
        <pc:spChg chg="add mod">
          <ac:chgData name="Aysha Mohammed Al-Doseri" userId="59fb3fbc-cf96-415b-b034-0bea52782a7d" providerId="ADAL" clId="{29E6F702-8F7C-401E-915B-72D4C31A6EDD}" dt="2022-10-10T08:21:07.364" v="84" actId="20577"/>
          <ac:spMkLst>
            <pc:docMk/>
            <pc:sldMk cId="1467779195" sldId="538"/>
            <ac:spMk id="2" creationId="{850B187B-4ED1-C1D7-527B-21746243D457}"/>
          </ac:spMkLst>
        </pc:spChg>
        <pc:spChg chg="del">
          <ac:chgData name="Aysha Mohammed Al-Doseri" userId="59fb3fbc-cf96-415b-b034-0bea52782a7d" providerId="ADAL" clId="{29E6F702-8F7C-401E-915B-72D4C31A6EDD}" dt="2022-10-10T08:20:23.362" v="63" actId="478"/>
          <ac:spMkLst>
            <pc:docMk/>
            <pc:sldMk cId="1467779195" sldId="538"/>
            <ac:spMk id="79" creationId="{00000000-0000-0000-0000-000000000000}"/>
          </ac:spMkLst>
        </pc:spChg>
        <pc:spChg chg="del">
          <ac:chgData name="Aysha Mohammed Al-Doseri" userId="59fb3fbc-cf96-415b-b034-0bea52782a7d" providerId="ADAL" clId="{29E6F702-8F7C-401E-915B-72D4C31A6EDD}" dt="2022-10-10T08:20:19.044" v="61" actId="478"/>
          <ac:spMkLst>
            <pc:docMk/>
            <pc:sldMk cId="1467779195" sldId="538"/>
            <ac:spMk id="80" creationId="{00000000-0000-0000-0000-000000000000}"/>
          </ac:spMkLst>
        </pc:spChg>
        <pc:spChg chg="del">
          <ac:chgData name="Aysha Mohammed Al-Doseri" userId="59fb3fbc-cf96-415b-b034-0bea52782a7d" providerId="ADAL" clId="{29E6F702-8F7C-401E-915B-72D4C31A6EDD}" dt="2022-10-10T08:20:22.097" v="62" actId="478"/>
          <ac:spMkLst>
            <pc:docMk/>
            <pc:sldMk cId="1467779195" sldId="538"/>
            <ac:spMk id="81" creationId="{00000000-0000-0000-0000-000000000000}"/>
          </ac:spMkLst>
        </pc:spChg>
        <pc:graphicFrameChg chg="modGraphic">
          <ac:chgData name="Aysha Mohammed Al-Doseri" userId="59fb3fbc-cf96-415b-b034-0bea52782a7d" providerId="ADAL" clId="{29E6F702-8F7C-401E-915B-72D4C31A6EDD}" dt="2022-10-10T08:21:36.231" v="87" actId="207"/>
          <ac:graphicFrameMkLst>
            <pc:docMk/>
            <pc:sldMk cId="1467779195" sldId="538"/>
            <ac:graphicFrameMk id="3" creationId="{103BF591-1B4B-4397-BBC9-EEC098EED294}"/>
          </ac:graphicFrameMkLst>
        </pc:graphicFrameChg>
      </pc:sldChg>
      <pc:sldChg chg="addSp delSp modSp add del mod setBg">
        <pc:chgData name="Aysha Mohammed Al-Doseri" userId="59fb3fbc-cf96-415b-b034-0bea52782a7d" providerId="ADAL" clId="{29E6F702-8F7C-401E-915B-72D4C31A6EDD}" dt="2022-10-23T03:54:17.475" v="451" actId="47"/>
        <pc:sldMkLst>
          <pc:docMk/>
          <pc:sldMk cId="3305139076" sldId="539"/>
        </pc:sldMkLst>
        <pc:spChg chg="add del mod">
          <ac:chgData name="Aysha Mohammed Al-Doseri" userId="59fb3fbc-cf96-415b-b034-0bea52782a7d" providerId="ADAL" clId="{29E6F702-8F7C-401E-915B-72D4C31A6EDD}" dt="2022-10-10T08:23:56.842" v="100" actId="478"/>
          <ac:spMkLst>
            <pc:docMk/>
            <pc:sldMk cId="3305139076" sldId="539"/>
            <ac:spMk id="2" creationId="{5013E377-03BE-BF9C-38D9-B282241EB2B0}"/>
          </ac:spMkLst>
        </pc:spChg>
        <pc:spChg chg="add mod">
          <ac:chgData name="Aysha Mohammed Al-Doseri" userId="59fb3fbc-cf96-415b-b034-0bea52782a7d" providerId="ADAL" clId="{29E6F702-8F7C-401E-915B-72D4C31A6EDD}" dt="2022-10-10T08:23:57.523" v="101"/>
          <ac:spMkLst>
            <pc:docMk/>
            <pc:sldMk cId="3305139076" sldId="539"/>
            <ac:spMk id="4" creationId="{D5CBE7C1-C707-F068-1459-E28345396AD1}"/>
          </ac:spMkLst>
        </pc:spChg>
        <pc:spChg chg="del">
          <ac:chgData name="Aysha Mohammed Al-Doseri" userId="59fb3fbc-cf96-415b-b034-0bea52782a7d" providerId="ADAL" clId="{29E6F702-8F7C-401E-915B-72D4C31A6EDD}" dt="2022-10-10T08:23:24.313" v="98" actId="478"/>
          <ac:spMkLst>
            <pc:docMk/>
            <pc:sldMk cId="3305139076" sldId="539"/>
            <ac:spMk id="79" creationId="{00000000-0000-0000-0000-000000000000}"/>
          </ac:spMkLst>
        </pc:spChg>
        <pc:spChg chg="del">
          <ac:chgData name="Aysha Mohammed Al-Doseri" userId="59fb3fbc-cf96-415b-b034-0bea52782a7d" providerId="ADAL" clId="{29E6F702-8F7C-401E-915B-72D4C31A6EDD}" dt="2022-10-10T08:23:23.098" v="97" actId="478"/>
          <ac:spMkLst>
            <pc:docMk/>
            <pc:sldMk cId="3305139076" sldId="539"/>
            <ac:spMk id="80" creationId="{00000000-0000-0000-0000-000000000000}"/>
          </ac:spMkLst>
        </pc:spChg>
        <pc:spChg chg="del">
          <ac:chgData name="Aysha Mohammed Al-Doseri" userId="59fb3fbc-cf96-415b-b034-0bea52782a7d" providerId="ADAL" clId="{29E6F702-8F7C-401E-915B-72D4C31A6EDD}" dt="2022-10-10T08:23:21.961" v="96" actId="478"/>
          <ac:spMkLst>
            <pc:docMk/>
            <pc:sldMk cId="3305139076" sldId="539"/>
            <ac:spMk id="81" creationId="{00000000-0000-0000-0000-000000000000}"/>
          </ac:spMkLst>
        </pc:spChg>
        <pc:graphicFrameChg chg="modGraphic">
          <ac:chgData name="Aysha Mohammed Al-Doseri" userId="59fb3fbc-cf96-415b-b034-0bea52782a7d" providerId="ADAL" clId="{29E6F702-8F7C-401E-915B-72D4C31A6EDD}" dt="2022-10-10T08:24:35.396" v="105" actId="207"/>
          <ac:graphicFrameMkLst>
            <pc:docMk/>
            <pc:sldMk cId="3305139076" sldId="539"/>
            <ac:graphicFrameMk id="3" creationId="{103BF591-1B4B-4397-BBC9-EEC098EED294}"/>
          </ac:graphicFrameMkLst>
        </pc:graphicFrameChg>
      </pc:sldChg>
      <pc:sldChg chg="addSp delSp modSp add del mod">
        <pc:chgData name="Aysha Mohammed Al-Doseri" userId="59fb3fbc-cf96-415b-b034-0bea52782a7d" providerId="ADAL" clId="{29E6F702-8F7C-401E-915B-72D4C31A6EDD}" dt="2022-10-23T03:55:14.883" v="459" actId="20577"/>
        <pc:sldMkLst>
          <pc:docMk/>
          <pc:sldMk cId="1999607881" sldId="540"/>
        </pc:sldMkLst>
        <pc:spChg chg="mod">
          <ac:chgData name="Aysha Mohammed Al-Doseri" userId="59fb3fbc-cf96-415b-b034-0bea52782a7d" providerId="ADAL" clId="{29E6F702-8F7C-401E-915B-72D4C31A6EDD}" dt="2022-10-23T03:55:14.883" v="459" actId="20577"/>
          <ac:spMkLst>
            <pc:docMk/>
            <pc:sldMk cId="1999607881" sldId="540"/>
            <ac:spMk id="4" creationId="{DDEC607E-4F46-4A9B-8B39-3136F2D49641}"/>
          </ac:spMkLst>
        </pc:spChg>
        <pc:graphicFrameChg chg="add mod">
          <ac:chgData name="Aysha Mohammed Al-Doseri" userId="59fb3fbc-cf96-415b-b034-0bea52782a7d" providerId="ADAL" clId="{29E6F702-8F7C-401E-915B-72D4C31A6EDD}" dt="2022-10-23T03:54:56.744" v="454"/>
          <ac:graphicFrameMkLst>
            <pc:docMk/>
            <pc:sldMk cId="1999607881" sldId="540"/>
            <ac:graphicFrameMk id="2" creationId="{B4FF0BD7-F609-9733-2BB2-71923F3D345D}"/>
          </ac:graphicFrameMkLst>
        </pc:graphicFrameChg>
        <pc:graphicFrameChg chg="del">
          <ac:chgData name="Aysha Mohammed Al-Doseri" userId="59fb3fbc-cf96-415b-b034-0bea52782a7d" providerId="ADAL" clId="{29E6F702-8F7C-401E-915B-72D4C31A6EDD}" dt="2022-10-23T03:54:55.458" v="453" actId="478"/>
          <ac:graphicFrameMkLst>
            <pc:docMk/>
            <pc:sldMk cId="1999607881" sldId="540"/>
            <ac:graphicFrameMk id="9" creationId="{8DCE8E84-DC7F-FBA3-9BE8-48F521269FDD}"/>
          </ac:graphicFrameMkLst>
        </pc:graphicFrameChg>
      </pc:sldChg>
      <pc:sldChg chg="addSp delSp modSp add del mod setBg">
        <pc:chgData name="Aysha Mohammed Al-Doseri" userId="59fb3fbc-cf96-415b-b034-0bea52782a7d" providerId="ADAL" clId="{29E6F702-8F7C-401E-915B-72D4C31A6EDD}" dt="2022-10-23T03:56:20.815" v="465" actId="47"/>
        <pc:sldMkLst>
          <pc:docMk/>
          <pc:sldMk cId="2396183674" sldId="555"/>
        </pc:sldMkLst>
        <pc:spChg chg="add mod">
          <ac:chgData name="Aysha Mohammed Al-Doseri" userId="59fb3fbc-cf96-415b-b034-0bea52782a7d" providerId="ADAL" clId="{29E6F702-8F7C-401E-915B-72D4C31A6EDD}" dt="2022-10-10T08:18:14.325" v="50"/>
          <ac:spMkLst>
            <pc:docMk/>
            <pc:sldMk cId="2396183674" sldId="555"/>
            <ac:spMk id="6" creationId="{45ADA45D-819A-69EA-286F-1FBBE344057E}"/>
          </ac:spMkLst>
        </pc:spChg>
        <pc:spChg chg="mod">
          <ac:chgData name="Aysha Mohammed Al-Doseri" userId="59fb3fbc-cf96-415b-b034-0bea52782a7d" providerId="ADAL" clId="{29E6F702-8F7C-401E-915B-72D4C31A6EDD}" dt="2022-10-10T08:18:40.008" v="51" actId="1076"/>
          <ac:spMkLst>
            <pc:docMk/>
            <pc:sldMk cId="2396183674" sldId="555"/>
            <ac:spMk id="8" creationId="{97D24CE3-2DEF-8B6F-1527-B0F153CA51CB}"/>
          </ac:spMkLst>
        </pc:spChg>
        <pc:spChg chg="del">
          <ac:chgData name="Aysha Mohammed Al-Doseri" userId="59fb3fbc-cf96-415b-b034-0bea52782a7d" providerId="ADAL" clId="{29E6F702-8F7C-401E-915B-72D4C31A6EDD}" dt="2022-10-10T08:18:04.189" v="48" actId="478"/>
          <ac:spMkLst>
            <pc:docMk/>
            <pc:sldMk cId="2396183674" sldId="555"/>
            <ac:spMk id="79" creationId="{00000000-0000-0000-0000-000000000000}"/>
          </ac:spMkLst>
        </pc:spChg>
        <pc:spChg chg="del">
          <ac:chgData name="Aysha Mohammed Al-Doseri" userId="59fb3fbc-cf96-415b-b034-0bea52782a7d" providerId="ADAL" clId="{29E6F702-8F7C-401E-915B-72D4C31A6EDD}" dt="2022-10-10T08:18:03.037" v="47" actId="478"/>
          <ac:spMkLst>
            <pc:docMk/>
            <pc:sldMk cId="2396183674" sldId="555"/>
            <ac:spMk id="80" creationId="{00000000-0000-0000-0000-000000000000}"/>
          </ac:spMkLst>
        </pc:spChg>
        <pc:spChg chg="del">
          <ac:chgData name="Aysha Mohammed Al-Doseri" userId="59fb3fbc-cf96-415b-b034-0bea52782a7d" providerId="ADAL" clId="{29E6F702-8F7C-401E-915B-72D4C31A6EDD}" dt="2022-10-10T08:18:13.390" v="49" actId="478"/>
          <ac:spMkLst>
            <pc:docMk/>
            <pc:sldMk cId="2396183674" sldId="555"/>
            <ac:spMk id="81" creationId="{00000000-0000-0000-0000-000000000000}"/>
          </ac:spMkLst>
        </pc:spChg>
        <pc:graphicFrameChg chg="mod">
          <ac:chgData name="Aysha Mohammed Al-Doseri" userId="59fb3fbc-cf96-415b-b034-0bea52782a7d" providerId="ADAL" clId="{29E6F702-8F7C-401E-915B-72D4C31A6EDD}" dt="2022-10-10T08:18:49.712" v="54" actId="14100"/>
          <ac:graphicFrameMkLst>
            <pc:docMk/>
            <pc:sldMk cId="2396183674" sldId="555"/>
            <ac:graphicFrameMk id="2" creationId="{BB8D4873-0813-2F97-A5B6-A2A2EFF89210}"/>
          </ac:graphicFrameMkLst>
        </pc:graphicFrameChg>
      </pc:sldChg>
      <pc:sldChg chg="addSp delSp modSp add del mod setBg">
        <pc:chgData name="Aysha Mohammed Al-Doseri" userId="59fb3fbc-cf96-415b-b034-0bea52782a7d" providerId="ADAL" clId="{29E6F702-8F7C-401E-915B-72D4C31A6EDD}" dt="2022-10-23T03:59:51.401" v="492" actId="47"/>
        <pc:sldMkLst>
          <pc:docMk/>
          <pc:sldMk cId="3041725579" sldId="556"/>
        </pc:sldMkLst>
        <pc:spChg chg="add mod">
          <ac:chgData name="Aysha Mohammed Al-Doseri" userId="59fb3fbc-cf96-415b-b034-0bea52782a7d" providerId="ADAL" clId="{29E6F702-8F7C-401E-915B-72D4C31A6EDD}" dt="2022-10-10T08:19:46.281" v="59"/>
          <ac:spMkLst>
            <pc:docMk/>
            <pc:sldMk cId="3041725579" sldId="556"/>
            <ac:spMk id="2" creationId="{BCA41E1E-DF79-B9E6-8084-1ADA89C1CD61}"/>
          </ac:spMkLst>
        </pc:spChg>
        <pc:spChg chg="del">
          <ac:chgData name="Aysha Mohammed Al-Doseri" userId="59fb3fbc-cf96-415b-b034-0bea52782a7d" providerId="ADAL" clId="{29E6F702-8F7C-401E-915B-72D4C31A6EDD}" dt="2022-10-10T08:19:34.048" v="57" actId="478"/>
          <ac:spMkLst>
            <pc:docMk/>
            <pc:sldMk cId="3041725579" sldId="556"/>
            <ac:spMk id="79" creationId="{00000000-0000-0000-0000-000000000000}"/>
          </ac:spMkLst>
        </pc:spChg>
        <pc:spChg chg="del">
          <ac:chgData name="Aysha Mohammed Al-Doseri" userId="59fb3fbc-cf96-415b-b034-0bea52782a7d" providerId="ADAL" clId="{29E6F702-8F7C-401E-915B-72D4C31A6EDD}" dt="2022-10-10T08:19:31.843" v="56" actId="478"/>
          <ac:spMkLst>
            <pc:docMk/>
            <pc:sldMk cId="3041725579" sldId="556"/>
            <ac:spMk id="80" creationId="{00000000-0000-0000-0000-000000000000}"/>
          </ac:spMkLst>
        </pc:spChg>
        <pc:spChg chg="del">
          <ac:chgData name="Aysha Mohammed Al-Doseri" userId="59fb3fbc-cf96-415b-b034-0bea52782a7d" providerId="ADAL" clId="{29E6F702-8F7C-401E-915B-72D4C31A6EDD}" dt="2022-10-10T08:19:44.737" v="58" actId="478"/>
          <ac:spMkLst>
            <pc:docMk/>
            <pc:sldMk cId="3041725579" sldId="556"/>
            <ac:spMk id="81" creationId="{00000000-0000-0000-0000-000000000000}"/>
          </ac:spMkLst>
        </pc:spChg>
        <pc:graphicFrameChg chg="del">
          <ac:chgData name="Aysha Mohammed Al-Doseri" userId="59fb3fbc-cf96-415b-b034-0bea52782a7d" providerId="ADAL" clId="{29E6F702-8F7C-401E-915B-72D4C31A6EDD}" dt="2022-10-23T03:57:39.405" v="480" actId="478"/>
          <ac:graphicFrameMkLst>
            <pc:docMk/>
            <pc:sldMk cId="3041725579" sldId="556"/>
            <ac:graphicFrameMk id="4" creationId="{324FFEBB-3854-5B20-3B1D-EF156FF8995D}"/>
          </ac:graphicFrameMkLst>
        </pc:graphicFrameChg>
      </pc:sldChg>
      <pc:sldChg chg="modSp add del mod">
        <pc:chgData name="Aysha Mohammed Al-Doseri" userId="59fb3fbc-cf96-415b-b034-0bea52782a7d" providerId="ADAL" clId="{29E6F702-8F7C-401E-915B-72D4C31A6EDD}" dt="2022-10-10T08:55:19.436" v="440" actId="113"/>
        <pc:sldMkLst>
          <pc:docMk/>
          <pc:sldMk cId="1953153396" sldId="563"/>
        </pc:sldMkLst>
        <pc:spChg chg="mod">
          <ac:chgData name="Aysha Mohammed Al-Doseri" userId="59fb3fbc-cf96-415b-b034-0bea52782a7d" providerId="ADAL" clId="{29E6F702-8F7C-401E-915B-72D4C31A6EDD}" dt="2022-10-10T08:44:20.793" v="305" actId="20577"/>
          <ac:spMkLst>
            <pc:docMk/>
            <pc:sldMk cId="1953153396" sldId="563"/>
            <ac:spMk id="2" creationId="{AB82294F-CBD1-429B-BD79-60A18223568E}"/>
          </ac:spMkLst>
        </pc:spChg>
        <pc:graphicFrameChg chg="mod modGraphic">
          <ac:chgData name="Aysha Mohammed Al-Doseri" userId="59fb3fbc-cf96-415b-b034-0bea52782a7d" providerId="ADAL" clId="{29E6F702-8F7C-401E-915B-72D4C31A6EDD}" dt="2022-10-10T08:55:19.436" v="440" actId="113"/>
          <ac:graphicFrameMkLst>
            <pc:docMk/>
            <pc:sldMk cId="1953153396" sldId="563"/>
            <ac:graphicFrameMk id="4" creationId="{29BD6F67-BD2B-409D-95D4-2426ADA3DBAD}"/>
          </ac:graphicFrameMkLst>
        </pc:graphicFrameChg>
      </pc:sldChg>
      <pc:sldChg chg="addSp delSp modSp add del mod">
        <pc:chgData name="Aysha Mohammed Al-Doseri" userId="59fb3fbc-cf96-415b-b034-0bea52782a7d" providerId="ADAL" clId="{29E6F702-8F7C-401E-915B-72D4C31A6EDD}" dt="2022-10-23T04:02:30.347" v="517" actId="208"/>
        <pc:sldMkLst>
          <pc:docMk/>
          <pc:sldMk cId="942780391" sldId="564"/>
        </pc:sldMkLst>
        <pc:spChg chg="add mod">
          <ac:chgData name="Aysha Mohammed Al-Doseri" userId="59fb3fbc-cf96-415b-b034-0bea52782a7d" providerId="ADAL" clId="{29E6F702-8F7C-401E-915B-72D4C31A6EDD}" dt="2022-10-23T03:56:14.829" v="464"/>
          <ac:spMkLst>
            <pc:docMk/>
            <pc:sldMk cId="942780391" sldId="564"/>
            <ac:spMk id="3" creationId="{4CFA89E8-1C26-FB3F-0EDA-EF3291764439}"/>
          </ac:spMkLst>
        </pc:spChg>
        <pc:spChg chg="mod">
          <ac:chgData name="Aysha Mohammed Al-Doseri" userId="59fb3fbc-cf96-415b-b034-0bea52782a7d" providerId="ADAL" clId="{29E6F702-8F7C-401E-915B-72D4C31A6EDD}" dt="2022-10-23T03:56:36.353" v="475" actId="5793"/>
          <ac:spMkLst>
            <pc:docMk/>
            <pc:sldMk cId="942780391" sldId="564"/>
            <ac:spMk id="4" creationId="{DDEC607E-4F46-4A9B-8B39-3136F2D49641}"/>
          </ac:spMkLst>
        </pc:spChg>
        <pc:graphicFrameChg chg="add mod">
          <ac:chgData name="Aysha Mohammed Al-Doseri" userId="59fb3fbc-cf96-415b-b034-0bea52782a7d" providerId="ADAL" clId="{29E6F702-8F7C-401E-915B-72D4C31A6EDD}" dt="2022-10-23T04:02:30.347" v="517" actId="208"/>
          <ac:graphicFrameMkLst>
            <pc:docMk/>
            <pc:sldMk cId="942780391" sldId="564"/>
            <ac:graphicFrameMk id="2" creationId="{B8445EE8-E4B5-DD88-38AF-CC3E1C239815}"/>
          </ac:graphicFrameMkLst>
        </pc:graphicFrameChg>
        <pc:graphicFrameChg chg="del">
          <ac:chgData name="Aysha Mohammed Al-Doseri" userId="59fb3fbc-cf96-415b-b034-0bea52782a7d" providerId="ADAL" clId="{29E6F702-8F7C-401E-915B-72D4C31A6EDD}" dt="2022-10-23T03:56:00.027" v="462" actId="478"/>
          <ac:graphicFrameMkLst>
            <pc:docMk/>
            <pc:sldMk cId="942780391" sldId="564"/>
            <ac:graphicFrameMk id="9" creationId="{2F0FB560-BEA2-630D-42A4-B199DD7FE879}"/>
          </ac:graphicFrameMkLst>
        </pc:graphicFrameChg>
      </pc:sldChg>
      <pc:sldChg chg="addSp delSp modSp add del mod">
        <pc:chgData name="Aysha Mohammed Al-Doseri" userId="59fb3fbc-cf96-415b-b034-0bea52782a7d" providerId="ADAL" clId="{29E6F702-8F7C-401E-915B-72D4C31A6EDD}" dt="2022-10-23T03:54:08.093" v="450" actId="20577"/>
        <pc:sldMkLst>
          <pc:docMk/>
          <pc:sldMk cId="427481779" sldId="565"/>
        </pc:sldMkLst>
        <pc:spChg chg="mod">
          <ac:chgData name="Aysha Mohammed Al-Doseri" userId="59fb3fbc-cf96-415b-b034-0bea52782a7d" providerId="ADAL" clId="{29E6F702-8F7C-401E-915B-72D4C31A6EDD}" dt="2022-10-23T03:54:08.093" v="450" actId="20577"/>
          <ac:spMkLst>
            <pc:docMk/>
            <pc:sldMk cId="427481779" sldId="565"/>
            <ac:spMk id="4" creationId="{DDEC607E-4F46-4A9B-8B39-3136F2D49641}"/>
          </ac:spMkLst>
        </pc:spChg>
        <pc:graphicFrameChg chg="add mod">
          <ac:chgData name="Aysha Mohammed Al-Doseri" userId="59fb3fbc-cf96-415b-b034-0bea52782a7d" providerId="ADAL" clId="{29E6F702-8F7C-401E-915B-72D4C31A6EDD}" dt="2022-10-23T03:53:53.572" v="445"/>
          <ac:graphicFrameMkLst>
            <pc:docMk/>
            <pc:sldMk cId="427481779" sldId="565"/>
            <ac:graphicFrameMk id="2" creationId="{181C263F-226E-B08E-555C-711C71F47A01}"/>
          </ac:graphicFrameMkLst>
        </pc:graphicFrameChg>
        <pc:graphicFrameChg chg="del">
          <ac:chgData name="Aysha Mohammed Al-Doseri" userId="59fb3fbc-cf96-415b-b034-0bea52782a7d" providerId="ADAL" clId="{29E6F702-8F7C-401E-915B-72D4C31A6EDD}" dt="2022-10-23T03:53:51.898" v="444" actId="478"/>
          <ac:graphicFrameMkLst>
            <pc:docMk/>
            <pc:sldMk cId="427481779" sldId="565"/>
            <ac:graphicFrameMk id="7" creationId="{F07A82BD-258A-4C8F-033F-453860CD5995}"/>
          </ac:graphicFrameMkLst>
        </pc:graphicFrameChg>
      </pc:sldChg>
      <pc:sldChg chg="addSp delSp modSp add del mod setBg">
        <pc:chgData name="Aysha Mohammed Al-Doseri" userId="59fb3fbc-cf96-415b-b034-0bea52782a7d" providerId="ADAL" clId="{29E6F702-8F7C-401E-915B-72D4C31A6EDD}" dt="2022-10-23T04:01:39.681" v="501" actId="47"/>
        <pc:sldMkLst>
          <pc:docMk/>
          <pc:sldMk cId="3911204033" sldId="566"/>
        </pc:sldMkLst>
        <pc:spChg chg="add mod">
          <ac:chgData name="Aysha Mohammed Al-Doseri" userId="59fb3fbc-cf96-415b-b034-0bea52782a7d" providerId="ADAL" clId="{29E6F702-8F7C-401E-915B-72D4C31A6EDD}" dt="2022-10-10T08:15:09.022" v="32" actId="5793"/>
          <ac:spMkLst>
            <pc:docMk/>
            <pc:sldMk cId="3911204033" sldId="566"/>
            <ac:spMk id="2" creationId="{F24C0866-46B0-781D-80C7-5779AE0104C1}"/>
          </ac:spMkLst>
        </pc:spChg>
        <pc:spChg chg="del">
          <ac:chgData name="Aysha Mohammed Al-Doseri" userId="59fb3fbc-cf96-415b-b034-0bea52782a7d" providerId="ADAL" clId="{29E6F702-8F7C-401E-915B-72D4C31A6EDD}" dt="2022-10-10T08:13:50.612" v="10" actId="478"/>
          <ac:spMkLst>
            <pc:docMk/>
            <pc:sldMk cId="3911204033" sldId="566"/>
            <ac:spMk id="13" creationId="{36C83DBE-1F19-2D38-B79C-487E77AA18D2}"/>
          </ac:spMkLst>
        </pc:spChg>
        <pc:spChg chg="del">
          <ac:chgData name="Aysha Mohammed Al-Doseri" userId="59fb3fbc-cf96-415b-b034-0bea52782a7d" providerId="ADAL" clId="{29E6F702-8F7C-401E-915B-72D4C31A6EDD}" dt="2022-10-10T08:13:48.768" v="9" actId="478"/>
          <ac:spMkLst>
            <pc:docMk/>
            <pc:sldMk cId="3911204033" sldId="566"/>
            <ac:spMk id="14" creationId="{28BE0845-272E-8C52-8DBB-FB791A4F9981}"/>
          </ac:spMkLst>
        </pc:spChg>
        <pc:spChg chg="del mod">
          <ac:chgData name="Aysha Mohammed Al-Doseri" userId="59fb3fbc-cf96-415b-b034-0bea52782a7d" providerId="ADAL" clId="{29E6F702-8F7C-401E-915B-72D4C31A6EDD}" dt="2022-10-10T08:14:50.023" v="22" actId="478"/>
          <ac:spMkLst>
            <pc:docMk/>
            <pc:sldMk cId="3911204033" sldId="566"/>
            <ac:spMk id="15" creationId="{62888670-3600-5407-10EB-BAE2A17DDFCD}"/>
          </ac:spMkLst>
        </pc:spChg>
        <pc:graphicFrameChg chg="mod">
          <ac:chgData name="Aysha Mohammed Al-Doseri" userId="59fb3fbc-cf96-415b-b034-0bea52782a7d" providerId="ADAL" clId="{29E6F702-8F7C-401E-915B-72D4C31A6EDD}" dt="2022-10-10T08:17:01.348" v="44" actId="20577"/>
          <ac:graphicFrameMkLst>
            <pc:docMk/>
            <pc:sldMk cId="3911204033" sldId="566"/>
            <ac:graphicFrameMk id="3" creationId="{8697D43C-6E07-4F89-8FD0-8F920E7FCDFE}"/>
          </ac:graphicFrameMkLst>
        </pc:graphicFrameChg>
        <pc:cxnChg chg="mod">
          <ac:chgData name="Aysha Mohammed Al-Doseri" userId="59fb3fbc-cf96-415b-b034-0bea52782a7d" providerId="ADAL" clId="{29E6F702-8F7C-401E-915B-72D4C31A6EDD}" dt="2022-10-10T08:17:11.804" v="45" actId="1076"/>
          <ac:cxnSpMkLst>
            <pc:docMk/>
            <pc:sldMk cId="3911204033" sldId="566"/>
            <ac:cxnSpMk id="7" creationId="{178CF1F7-D855-1030-9ED5-0928703558C6}"/>
          </ac:cxnSpMkLst>
        </pc:cxnChg>
      </pc:sldChg>
      <pc:sldChg chg="del">
        <pc:chgData name="Aysha Mohammed Al-Doseri" userId="59fb3fbc-cf96-415b-b034-0bea52782a7d" providerId="ADAL" clId="{29E6F702-8F7C-401E-915B-72D4C31A6EDD}" dt="2022-10-23T03:53:15.781" v="442" actId="47"/>
        <pc:sldMkLst>
          <pc:docMk/>
          <pc:sldMk cId="524398042" sldId="567"/>
        </pc:sldMkLst>
      </pc:sldChg>
      <pc:sldChg chg="delSp del mod">
        <pc:chgData name="Aysha Mohammed Al-Doseri" userId="59fb3fbc-cf96-415b-b034-0bea52782a7d" providerId="ADAL" clId="{29E6F702-8F7C-401E-915B-72D4C31A6EDD}" dt="2022-10-10T08:25:04.932" v="107" actId="47"/>
        <pc:sldMkLst>
          <pc:docMk/>
          <pc:sldMk cId="2996446374" sldId="567"/>
        </pc:sldMkLst>
        <pc:spChg chg="del">
          <ac:chgData name="Aysha Mohammed Al-Doseri" userId="59fb3fbc-cf96-415b-b034-0bea52782a7d" providerId="ADAL" clId="{29E6F702-8F7C-401E-915B-72D4C31A6EDD}" dt="2022-10-10T08:23:11.737" v="94" actId="478"/>
          <ac:spMkLst>
            <pc:docMk/>
            <pc:sldMk cId="2996446374" sldId="567"/>
            <ac:spMk id="79" creationId="{00000000-0000-0000-0000-000000000000}"/>
          </ac:spMkLst>
        </pc:spChg>
        <pc:spChg chg="del">
          <ac:chgData name="Aysha Mohammed Al-Doseri" userId="59fb3fbc-cf96-415b-b034-0bea52782a7d" providerId="ADAL" clId="{29E6F702-8F7C-401E-915B-72D4C31A6EDD}" dt="2022-10-10T08:23:10.696" v="93" actId="478"/>
          <ac:spMkLst>
            <pc:docMk/>
            <pc:sldMk cId="2996446374" sldId="567"/>
            <ac:spMk id="80" creationId="{00000000-0000-0000-0000-000000000000}"/>
          </ac:spMkLst>
        </pc:spChg>
        <pc:spChg chg="del">
          <ac:chgData name="Aysha Mohammed Al-Doseri" userId="59fb3fbc-cf96-415b-b034-0bea52782a7d" providerId="ADAL" clId="{29E6F702-8F7C-401E-915B-72D4C31A6EDD}" dt="2022-10-10T08:23:09.592" v="92" actId="478"/>
          <ac:spMkLst>
            <pc:docMk/>
            <pc:sldMk cId="2996446374" sldId="567"/>
            <ac:spMk id="81" creationId="{00000000-0000-0000-0000-000000000000}"/>
          </ac:spMkLst>
        </pc:spChg>
      </pc:sldChg>
      <pc:sldChg chg="addSp delSp modSp add mod">
        <pc:chgData name="Aysha Mohammed Al-Doseri" userId="59fb3fbc-cf96-415b-b034-0bea52782a7d" providerId="ADAL" clId="{29E6F702-8F7C-401E-915B-72D4C31A6EDD}" dt="2022-10-23T04:02:34.683" v="518" actId="208"/>
        <pc:sldMkLst>
          <pc:docMk/>
          <pc:sldMk cId="3759032141" sldId="567"/>
        </pc:sldMkLst>
        <pc:spChg chg="mod">
          <ac:chgData name="Aysha Mohammed Al-Doseri" userId="59fb3fbc-cf96-415b-b034-0bea52782a7d" providerId="ADAL" clId="{29E6F702-8F7C-401E-915B-72D4C31A6EDD}" dt="2022-10-23T03:58:32.729" v="486" actId="20577"/>
          <ac:spMkLst>
            <pc:docMk/>
            <pc:sldMk cId="3759032141" sldId="567"/>
            <ac:spMk id="4" creationId="{DDEC607E-4F46-4A9B-8B39-3136F2D49641}"/>
          </ac:spMkLst>
        </pc:spChg>
        <pc:spChg chg="mod">
          <ac:chgData name="Aysha Mohammed Al-Doseri" userId="59fb3fbc-cf96-415b-b034-0bea52782a7d" providerId="ADAL" clId="{29E6F702-8F7C-401E-915B-72D4C31A6EDD}" dt="2022-10-23T03:59:06.741" v="488"/>
          <ac:spMkLst>
            <pc:docMk/>
            <pc:sldMk cId="3759032141" sldId="567"/>
            <ac:spMk id="5" creationId="{519B4222-3126-7254-AB1A-EBD901605568}"/>
          </ac:spMkLst>
        </pc:spChg>
        <pc:spChg chg="mod">
          <ac:chgData name="Aysha Mohammed Al-Doseri" userId="59fb3fbc-cf96-415b-b034-0bea52782a7d" providerId="ADAL" clId="{29E6F702-8F7C-401E-915B-72D4C31A6EDD}" dt="2022-10-23T03:59:06.741" v="488"/>
          <ac:spMkLst>
            <pc:docMk/>
            <pc:sldMk cId="3759032141" sldId="567"/>
            <ac:spMk id="6" creationId="{B9675271-8768-9C05-54B3-187D949BAB72}"/>
          </ac:spMkLst>
        </pc:spChg>
        <pc:spChg chg="mod">
          <ac:chgData name="Aysha Mohammed Al-Doseri" userId="59fb3fbc-cf96-415b-b034-0bea52782a7d" providerId="ADAL" clId="{29E6F702-8F7C-401E-915B-72D4C31A6EDD}" dt="2022-10-23T03:59:21.010" v="489"/>
          <ac:spMkLst>
            <pc:docMk/>
            <pc:sldMk cId="3759032141" sldId="567"/>
            <ac:spMk id="8" creationId="{1ECD68B2-360B-4CF0-1660-0C2D57A193D2}"/>
          </ac:spMkLst>
        </pc:spChg>
        <pc:spChg chg="mod">
          <ac:chgData name="Aysha Mohammed Al-Doseri" userId="59fb3fbc-cf96-415b-b034-0bea52782a7d" providerId="ADAL" clId="{29E6F702-8F7C-401E-915B-72D4C31A6EDD}" dt="2022-10-23T03:59:21.010" v="489"/>
          <ac:spMkLst>
            <pc:docMk/>
            <pc:sldMk cId="3759032141" sldId="567"/>
            <ac:spMk id="10" creationId="{66FF0C7C-5462-C772-FC1D-9978CFB269B6}"/>
          </ac:spMkLst>
        </pc:spChg>
        <pc:grpChg chg="add mod">
          <ac:chgData name="Aysha Mohammed Al-Doseri" userId="59fb3fbc-cf96-415b-b034-0bea52782a7d" providerId="ADAL" clId="{29E6F702-8F7C-401E-915B-72D4C31A6EDD}" dt="2022-10-23T03:59:06.741" v="488"/>
          <ac:grpSpMkLst>
            <pc:docMk/>
            <pc:sldMk cId="3759032141" sldId="567"/>
            <ac:grpSpMk id="3" creationId="{B7DB2D55-4296-8B5D-03DE-AC5862D3AF81}"/>
          </ac:grpSpMkLst>
        </pc:grpChg>
        <pc:grpChg chg="add mod">
          <ac:chgData name="Aysha Mohammed Al-Doseri" userId="59fb3fbc-cf96-415b-b034-0bea52782a7d" providerId="ADAL" clId="{29E6F702-8F7C-401E-915B-72D4C31A6EDD}" dt="2022-10-23T03:59:21.010" v="489"/>
          <ac:grpSpMkLst>
            <pc:docMk/>
            <pc:sldMk cId="3759032141" sldId="567"/>
            <ac:grpSpMk id="7" creationId="{D44B051E-F1C2-29B7-D9E9-F4B4D64F8877}"/>
          </ac:grpSpMkLst>
        </pc:grpChg>
        <pc:graphicFrameChg chg="add mod">
          <ac:chgData name="Aysha Mohammed Al-Doseri" userId="59fb3fbc-cf96-415b-b034-0bea52782a7d" providerId="ADAL" clId="{29E6F702-8F7C-401E-915B-72D4C31A6EDD}" dt="2022-10-23T04:02:34.683" v="518" actId="208"/>
          <ac:graphicFrameMkLst>
            <pc:docMk/>
            <pc:sldMk cId="3759032141" sldId="567"/>
            <ac:graphicFrameMk id="2" creationId="{ACC9F940-BA70-0217-E850-B5712E5399C2}"/>
          </ac:graphicFrameMkLst>
        </pc:graphicFrameChg>
        <pc:graphicFrameChg chg="del">
          <ac:chgData name="Aysha Mohammed Al-Doseri" userId="59fb3fbc-cf96-415b-b034-0bea52782a7d" providerId="ADAL" clId="{29E6F702-8F7C-401E-915B-72D4C31A6EDD}" dt="2022-10-23T03:57:20.701" v="478" actId="478"/>
          <ac:graphicFrameMkLst>
            <pc:docMk/>
            <pc:sldMk cId="3759032141" sldId="567"/>
            <ac:graphicFrameMk id="9" creationId="{2F0FB560-BEA2-630D-42A4-B199DD7FE879}"/>
          </ac:graphicFrameMkLst>
        </pc:graphicFrameChg>
      </pc:sldChg>
      <pc:sldChg chg="add del">
        <pc:chgData name="Aysha Mohammed Al-Doseri" userId="59fb3fbc-cf96-415b-b034-0bea52782a7d" providerId="ADAL" clId="{29E6F702-8F7C-401E-915B-72D4C31A6EDD}" dt="2022-10-23T03:58:17.277" v="482" actId="2696"/>
        <pc:sldMkLst>
          <pc:docMk/>
          <pc:sldMk cId="110332788" sldId="568"/>
        </pc:sldMkLst>
      </pc:sldChg>
      <pc:sldChg chg="del">
        <pc:chgData name="Aysha Mohammed Al-Doseri" userId="59fb3fbc-cf96-415b-b034-0bea52782a7d" providerId="ADAL" clId="{29E6F702-8F7C-401E-915B-72D4C31A6EDD}" dt="2022-10-23T03:53:12.595" v="441" actId="47"/>
        <pc:sldMkLst>
          <pc:docMk/>
          <pc:sldMk cId="2097303286" sldId="568"/>
        </pc:sldMkLst>
      </pc:sldChg>
      <pc:sldMasterChg chg="delSldLayout">
        <pc:chgData name="Aysha Mohammed Al-Doseri" userId="59fb3fbc-cf96-415b-b034-0bea52782a7d" providerId="ADAL" clId="{29E6F702-8F7C-401E-915B-72D4C31A6EDD}" dt="2022-10-23T04:01:39.681" v="501" actId="47"/>
        <pc:sldMasterMkLst>
          <pc:docMk/>
          <pc:sldMasterMk cId="0" sldId="2147483648"/>
        </pc:sldMasterMkLst>
        <pc:sldLayoutChg chg="del">
          <pc:chgData name="Aysha Mohammed Al-Doseri" userId="59fb3fbc-cf96-415b-b034-0bea52782a7d" providerId="ADAL" clId="{29E6F702-8F7C-401E-915B-72D4C31A6EDD}" dt="2022-10-23T04:01:39.681" v="501" actId="47"/>
          <pc:sldLayoutMkLst>
            <pc:docMk/>
            <pc:sldMasterMk cId="0" sldId="2147483648"/>
            <pc:sldLayoutMk cId="3506501481" sldId="2147483660"/>
          </pc:sldLayoutMkLst>
        </pc:sldLayoutChg>
      </pc:sldMasterChg>
      <pc:sldMasterChg chg="del delSldLayout">
        <pc:chgData name="Aysha Mohammed Al-Doseri" userId="59fb3fbc-cf96-415b-b034-0bea52782a7d" providerId="ADAL" clId="{29E6F702-8F7C-401E-915B-72D4C31A6EDD}" dt="2022-10-10T08:25:04.932" v="107" actId="47"/>
        <pc:sldMasterMkLst>
          <pc:docMk/>
          <pc:sldMasterMk cId="1049322734" sldId="2147483661"/>
        </pc:sldMasterMkLst>
        <pc:sldLayoutChg chg="del">
          <pc:chgData name="Aysha Mohammed Al-Doseri" userId="59fb3fbc-cf96-415b-b034-0bea52782a7d" providerId="ADAL" clId="{29E6F702-8F7C-401E-915B-72D4C31A6EDD}" dt="2022-10-10T08:25:04.932" v="107" actId="47"/>
          <pc:sldLayoutMkLst>
            <pc:docMk/>
            <pc:sldMasterMk cId="1049322734" sldId="2147483661"/>
            <pc:sldLayoutMk cId="291212176" sldId="2147483662"/>
          </pc:sldLayoutMkLst>
        </pc:sldLayoutChg>
        <pc:sldLayoutChg chg="del">
          <pc:chgData name="Aysha Mohammed Al-Doseri" userId="59fb3fbc-cf96-415b-b034-0bea52782a7d" providerId="ADAL" clId="{29E6F702-8F7C-401E-915B-72D4C31A6EDD}" dt="2022-10-10T08:25:04.932" v="107" actId="47"/>
          <pc:sldLayoutMkLst>
            <pc:docMk/>
            <pc:sldMasterMk cId="1049322734" sldId="2147483661"/>
            <pc:sldLayoutMk cId="787397477" sldId="2147483663"/>
          </pc:sldLayoutMkLst>
        </pc:sldLayoutChg>
        <pc:sldLayoutChg chg="del">
          <pc:chgData name="Aysha Mohammed Al-Doseri" userId="59fb3fbc-cf96-415b-b034-0bea52782a7d" providerId="ADAL" clId="{29E6F702-8F7C-401E-915B-72D4C31A6EDD}" dt="2022-10-10T08:25:04.932" v="107" actId="47"/>
          <pc:sldLayoutMkLst>
            <pc:docMk/>
            <pc:sldMasterMk cId="1049322734" sldId="2147483661"/>
            <pc:sldLayoutMk cId="3821354493" sldId="2147483664"/>
          </pc:sldLayoutMkLst>
        </pc:sldLayoutChg>
        <pc:sldLayoutChg chg="del">
          <pc:chgData name="Aysha Mohammed Al-Doseri" userId="59fb3fbc-cf96-415b-b034-0bea52782a7d" providerId="ADAL" clId="{29E6F702-8F7C-401E-915B-72D4C31A6EDD}" dt="2022-10-10T08:25:04.932" v="107" actId="47"/>
          <pc:sldLayoutMkLst>
            <pc:docMk/>
            <pc:sldMasterMk cId="1049322734" sldId="2147483661"/>
            <pc:sldLayoutMk cId="2552536198" sldId="2147483665"/>
          </pc:sldLayoutMkLst>
        </pc:sldLayoutChg>
        <pc:sldLayoutChg chg="del">
          <pc:chgData name="Aysha Mohammed Al-Doseri" userId="59fb3fbc-cf96-415b-b034-0bea52782a7d" providerId="ADAL" clId="{29E6F702-8F7C-401E-915B-72D4C31A6EDD}" dt="2022-10-10T08:25:04.932" v="107" actId="47"/>
          <pc:sldLayoutMkLst>
            <pc:docMk/>
            <pc:sldMasterMk cId="1049322734" sldId="2147483661"/>
            <pc:sldLayoutMk cId="4018279048" sldId="2147483666"/>
          </pc:sldLayoutMkLst>
        </pc:sldLayoutChg>
        <pc:sldLayoutChg chg="del">
          <pc:chgData name="Aysha Mohammed Al-Doseri" userId="59fb3fbc-cf96-415b-b034-0bea52782a7d" providerId="ADAL" clId="{29E6F702-8F7C-401E-915B-72D4C31A6EDD}" dt="2022-10-10T08:25:04.932" v="107" actId="47"/>
          <pc:sldLayoutMkLst>
            <pc:docMk/>
            <pc:sldMasterMk cId="1049322734" sldId="2147483661"/>
            <pc:sldLayoutMk cId="2294768761" sldId="2147483667"/>
          </pc:sldLayoutMkLst>
        </pc:sldLayoutChg>
        <pc:sldLayoutChg chg="del">
          <pc:chgData name="Aysha Mohammed Al-Doseri" userId="59fb3fbc-cf96-415b-b034-0bea52782a7d" providerId="ADAL" clId="{29E6F702-8F7C-401E-915B-72D4C31A6EDD}" dt="2022-10-10T08:25:04.932" v="107" actId="47"/>
          <pc:sldLayoutMkLst>
            <pc:docMk/>
            <pc:sldMasterMk cId="1049322734" sldId="2147483661"/>
            <pc:sldLayoutMk cId="2538489121" sldId="2147483668"/>
          </pc:sldLayoutMkLst>
        </pc:sldLayoutChg>
        <pc:sldLayoutChg chg="del">
          <pc:chgData name="Aysha Mohammed Al-Doseri" userId="59fb3fbc-cf96-415b-b034-0bea52782a7d" providerId="ADAL" clId="{29E6F702-8F7C-401E-915B-72D4C31A6EDD}" dt="2022-10-10T08:25:04.932" v="107" actId="47"/>
          <pc:sldLayoutMkLst>
            <pc:docMk/>
            <pc:sldMasterMk cId="1049322734" sldId="2147483661"/>
            <pc:sldLayoutMk cId="3929166812" sldId="2147483669"/>
          </pc:sldLayoutMkLst>
        </pc:sldLayoutChg>
        <pc:sldLayoutChg chg="del">
          <pc:chgData name="Aysha Mohammed Al-Doseri" userId="59fb3fbc-cf96-415b-b034-0bea52782a7d" providerId="ADAL" clId="{29E6F702-8F7C-401E-915B-72D4C31A6EDD}" dt="2022-10-10T08:25:04.932" v="107" actId="47"/>
          <pc:sldLayoutMkLst>
            <pc:docMk/>
            <pc:sldMasterMk cId="1049322734" sldId="2147483661"/>
            <pc:sldLayoutMk cId="2763974355" sldId="2147483670"/>
          </pc:sldLayoutMkLst>
        </pc:sldLayoutChg>
        <pc:sldLayoutChg chg="del">
          <pc:chgData name="Aysha Mohammed Al-Doseri" userId="59fb3fbc-cf96-415b-b034-0bea52782a7d" providerId="ADAL" clId="{29E6F702-8F7C-401E-915B-72D4C31A6EDD}" dt="2022-10-10T08:25:04.932" v="107" actId="47"/>
          <pc:sldLayoutMkLst>
            <pc:docMk/>
            <pc:sldMasterMk cId="1049322734" sldId="2147483661"/>
            <pc:sldLayoutMk cId="4249715197" sldId="2147483671"/>
          </pc:sldLayoutMkLst>
        </pc:sldLayoutChg>
        <pc:sldLayoutChg chg="del">
          <pc:chgData name="Aysha Mohammed Al-Doseri" userId="59fb3fbc-cf96-415b-b034-0bea52782a7d" providerId="ADAL" clId="{29E6F702-8F7C-401E-915B-72D4C31A6EDD}" dt="2022-10-10T08:25:04.932" v="107" actId="47"/>
          <pc:sldLayoutMkLst>
            <pc:docMk/>
            <pc:sldMasterMk cId="1049322734" sldId="2147483661"/>
            <pc:sldLayoutMk cId="3875070925" sldId="2147483672"/>
          </pc:sldLayoutMkLst>
        </pc:sldLayoutChg>
        <pc:sldLayoutChg chg="del">
          <pc:chgData name="Aysha Mohammed Al-Doseri" userId="59fb3fbc-cf96-415b-b034-0bea52782a7d" providerId="ADAL" clId="{29E6F702-8F7C-401E-915B-72D4C31A6EDD}" dt="2022-10-10T08:25:04.932" v="107" actId="47"/>
          <pc:sldLayoutMkLst>
            <pc:docMk/>
            <pc:sldMasterMk cId="1049322734" sldId="2147483661"/>
            <pc:sldLayoutMk cId="3960339378" sldId="2147483673"/>
          </pc:sldLayoutMkLst>
        </pc:sldLayoutChg>
        <pc:sldLayoutChg chg="del">
          <pc:chgData name="Aysha Mohammed Al-Doseri" userId="59fb3fbc-cf96-415b-b034-0bea52782a7d" providerId="ADAL" clId="{29E6F702-8F7C-401E-915B-72D4C31A6EDD}" dt="2022-10-10T08:25:04.932" v="107" actId="47"/>
          <pc:sldLayoutMkLst>
            <pc:docMk/>
            <pc:sldMasterMk cId="1049322734" sldId="2147483661"/>
            <pc:sldLayoutMk cId="1524983411" sldId="2147483674"/>
          </pc:sldLayoutMkLst>
        </pc:sldLayoutChg>
        <pc:sldLayoutChg chg="del">
          <pc:chgData name="Aysha Mohammed Al-Doseri" userId="59fb3fbc-cf96-415b-b034-0bea52782a7d" providerId="ADAL" clId="{29E6F702-8F7C-401E-915B-72D4C31A6EDD}" dt="2022-10-10T08:25:04.932" v="107" actId="47"/>
          <pc:sldLayoutMkLst>
            <pc:docMk/>
            <pc:sldMasterMk cId="1049322734" sldId="2147483661"/>
            <pc:sldLayoutMk cId="3312534388" sldId="2147483675"/>
          </pc:sldLayoutMkLst>
        </pc:sldLayoutChg>
        <pc:sldLayoutChg chg="del">
          <pc:chgData name="Aysha Mohammed Al-Doseri" userId="59fb3fbc-cf96-415b-b034-0bea52782a7d" providerId="ADAL" clId="{29E6F702-8F7C-401E-915B-72D4C31A6EDD}" dt="2022-10-10T08:25:04.932" v="107" actId="47"/>
          <pc:sldLayoutMkLst>
            <pc:docMk/>
            <pc:sldMasterMk cId="1049322734" sldId="2147483661"/>
            <pc:sldLayoutMk cId="4288173691" sldId="2147483676"/>
          </pc:sldLayoutMkLst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F:\F\BTEA@\BtEa\IVS%202022\Jul%20-%20Copy\Book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F:\F\BTEA@\BtEa\IVS%202022\Jul%20-%20Copy\Book2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F:\F\BTEA@\BtEa\IVS%202022\Jul%20-%20Copy\Book2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ar-SA" sz="1800" b="1" i="0" baseline="0" dirty="0"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تدفقات السياحة الوافدة- الربع ال</a:t>
            </a:r>
            <a:r>
              <a:rPr lang="ar-BH" sz="1800" b="1" i="0" baseline="0" dirty="0"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ثالث</a:t>
            </a:r>
            <a:r>
              <a:rPr lang="ar-SA" sz="1800" b="1" i="0" baseline="0" dirty="0"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 2019- الربع الثالث 2022</a:t>
            </a:r>
            <a:endParaRPr lang="en-US" sz="1800" dirty="0">
              <a:effectLst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>
              <a:defRPr/>
            </a:pPr>
            <a:r>
              <a:rPr lang="en-US" sz="1800" b="1" i="0" baseline="0" dirty="0"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Inbound Tourism Flows- Q3 2019 – Q3 2022</a:t>
            </a:r>
            <a:endParaRPr lang="en-US" sz="1800" dirty="0">
              <a:effectLst/>
              <a:latin typeface="Sakkal Majalla" panose="02000000000000000000" pitchFamily="2" charset="-78"/>
              <a:cs typeface="Sakkal Majalla" panose="02000000000000000000" pitchFamily="2" charset="-78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444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2"/>
              <c:tx>
                <c:rich>
                  <a:bodyPr/>
                  <a:lstStyle/>
                  <a:p>
                    <a:r>
                      <a:rPr lang="en-US" sz="1600" b="1" u="sng" dirty="0"/>
                      <a:t>Q3 2019</a:t>
                    </a:r>
                  </a:p>
                  <a:p>
                    <a:fld id="{33A4C88E-516C-42DC-B40F-08B311167386}" type="VALUE">
                      <a:rPr lang="en-US" sz="1600" b="0" smtClean="0"/>
                      <a:pPr/>
                      <a:t>[VALUE]</a:t>
                    </a:fld>
                    <a:endParaRPr lang="en-US"/>
                  </a:p>
                </c:rich>
              </c:tx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A1AF-4650-B520-A49A6E3A7C01}"/>
                </c:ext>
              </c:extLst>
            </c:dLbl>
            <c:dLbl>
              <c:idx val="14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600" b="1" u="sng" dirty="0"/>
                      <a:t>Q3 2022</a:t>
                    </a:r>
                  </a:p>
                  <a:p>
                    <a:pPr>
                      <a:defRPr/>
                    </a:pPr>
                    <a:fld id="{B8522D31-5F70-4755-9005-8D7B51A6FA51}" type="VALUE">
                      <a:rPr lang="en-US" sz="1600" b="0" smtClean="0"/>
                      <a:pPr>
                        <a:defRPr/>
                      </a:pPr>
                      <a:t>[VALUE]</a:t>
                    </a:fld>
                    <a:endParaRPr lang="en-US"/>
                  </a:p>
                </c:rich>
              </c:tx>
              <c:spPr>
                <a:solidFill>
                  <a:schemeClr val="accent3">
                    <a:lumMod val="20000"/>
                    <a:lumOff val="80000"/>
                  </a:schemeClr>
                </a:solidFill>
                <a:ln>
                  <a:solidFill>
                    <a:schemeClr val="bg1">
                      <a:lumMod val="85000"/>
                    </a:schemeClr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A1AF-4650-B520-A49A6E3A7C01}"/>
                </c:ext>
              </c:extLst>
            </c:dLbl>
            <c:spPr>
              <a:noFill/>
              <a:ln>
                <a:solidFill>
                  <a:schemeClr val="bg1">
                    <a:lumMod val="85000"/>
                  </a:schemeClr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Sheet3!$F$9:$G$23</c:f>
              <c:multiLvlStrCache>
                <c:ptCount val="15"/>
                <c:lvl>
                  <c:pt idx="0">
                    <c:v>Q1</c:v>
                  </c:pt>
                  <c:pt idx="1">
                    <c:v>Q2</c:v>
                  </c:pt>
                  <c:pt idx="2">
                    <c:v>Q3</c:v>
                  </c:pt>
                  <c:pt idx="3">
                    <c:v>Q4</c:v>
                  </c:pt>
                  <c:pt idx="4">
                    <c:v>Q1</c:v>
                  </c:pt>
                  <c:pt idx="5">
                    <c:v>Q2</c:v>
                  </c:pt>
                  <c:pt idx="6">
                    <c:v>Q3</c:v>
                  </c:pt>
                  <c:pt idx="7">
                    <c:v>Q4</c:v>
                  </c:pt>
                  <c:pt idx="8">
                    <c:v>Q1</c:v>
                  </c:pt>
                  <c:pt idx="9">
                    <c:v>Q2</c:v>
                  </c:pt>
                  <c:pt idx="10">
                    <c:v>Q3</c:v>
                  </c:pt>
                  <c:pt idx="11">
                    <c:v>Q4</c:v>
                  </c:pt>
                  <c:pt idx="12">
                    <c:v>Q1</c:v>
                  </c:pt>
                  <c:pt idx="13">
                    <c:v>Q2</c:v>
                  </c:pt>
                  <c:pt idx="14">
                    <c:v>Q3</c:v>
                  </c:pt>
                </c:lvl>
                <c:lvl>
                  <c:pt idx="0">
                    <c:v>2019</c:v>
                  </c:pt>
                  <c:pt idx="4">
                    <c:v>2020</c:v>
                  </c:pt>
                  <c:pt idx="8">
                    <c:v>2021</c:v>
                  </c:pt>
                  <c:pt idx="12">
                    <c:v>2022</c:v>
                  </c:pt>
                </c:lvl>
              </c:multiLvlStrCache>
            </c:multiLvlStrRef>
          </c:cat>
          <c:val>
            <c:numRef>
              <c:f>Sheet3!$H$9:$H$23</c:f>
              <c:numCache>
                <c:formatCode>_(* #,##0_);_(* \(#,##0\);_(* "-"??_);_(@_)</c:formatCode>
                <c:ptCount val="15"/>
                <c:pt idx="0">
                  <c:v>3191388.3004433298</c:v>
                </c:pt>
                <c:pt idx="1">
                  <c:v>2782575.1551510491</c:v>
                </c:pt>
                <c:pt idx="2">
                  <c:v>2539987.9006593367</c:v>
                </c:pt>
                <c:pt idx="3">
                  <c:v>2547229.1373898056</c:v>
                </c:pt>
                <c:pt idx="4">
                  <c:v>1690827.3382977122</c:v>
                </c:pt>
                <c:pt idx="5">
                  <c:v>36126.790841650654</c:v>
                </c:pt>
                <c:pt idx="6">
                  <c:v>63287.004783984412</c:v>
                </c:pt>
                <c:pt idx="7">
                  <c:v>118762.66668978444</c:v>
                </c:pt>
                <c:pt idx="8">
                  <c:v>152419.50196006804</c:v>
                </c:pt>
                <c:pt idx="9">
                  <c:v>254186.22100467962</c:v>
                </c:pt>
                <c:pt idx="10">
                  <c:v>1335228.7877279534</c:v>
                </c:pt>
                <c:pt idx="11">
                  <c:v>1870244.2202041228</c:v>
                </c:pt>
                <c:pt idx="12">
                  <c:v>1652556.9356144182</c:v>
                </c:pt>
                <c:pt idx="13">
                  <c:v>2278279.2689045984</c:v>
                </c:pt>
                <c:pt idx="14">
                  <c:v>2990614.196112107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1AF-4650-B520-A49A6E3A7C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02062431"/>
        <c:axId val="1016981391"/>
      </c:lineChart>
      <c:catAx>
        <c:axId val="21020624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solidFill>
            <a:schemeClr val="bg1"/>
          </a:solidFill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16981391"/>
        <c:crosses val="autoZero"/>
        <c:auto val="1"/>
        <c:lblAlgn val="ctr"/>
        <c:lblOffset val="100"/>
        <c:noMultiLvlLbl val="0"/>
      </c:catAx>
      <c:valAx>
        <c:axId val="1016981391"/>
        <c:scaling>
          <c:orientation val="minMax"/>
        </c:scaling>
        <c:delete val="0"/>
        <c:axPos val="l"/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020624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solidFill>
        <a:srgbClr val="B39C5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defRPr>
            </a:pPr>
            <a:r>
              <a:rPr lang="ar-SA" sz="1800" b="1" i="0" baseline="0" dirty="0"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التغير الربعي</a:t>
            </a:r>
            <a:r>
              <a:rPr lang="en-US" sz="1800" b="1" i="0" baseline="0" dirty="0"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SA" sz="1800" b="1" i="0" baseline="0" dirty="0"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 في أعداد الزوار الوافدين 2022</a:t>
            </a:r>
            <a:r>
              <a:rPr lang="en-US" sz="1800" b="1" i="0" baseline="0" dirty="0"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SA" sz="1800" b="1" i="0" baseline="0" dirty="0"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 مقارنة بعام 2019 </a:t>
            </a:r>
            <a:endParaRPr lang="en-US" sz="1800" dirty="0">
              <a:effectLst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>
              <a:defRPr sz="1800">
                <a:latin typeface="Sakkal Majalla" panose="02000000000000000000" pitchFamily="2" charset="-78"/>
                <a:cs typeface="Sakkal Majalla" panose="02000000000000000000" pitchFamily="2" charset="-78"/>
              </a:defRPr>
            </a:pPr>
            <a:r>
              <a:rPr lang="en-US" sz="1800" b="1" i="0" baseline="0" dirty="0"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Quarter-on-Quarter Change in Inbound Visitors 2022/ 2019</a:t>
            </a:r>
            <a:endParaRPr lang="en-US" sz="1800" dirty="0">
              <a:effectLst/>
              <a:latin typeface="Sakkal Majalla" panose="02000000000000000000" pitchFamily="2" charset="-78"/>
              <a:cs typeface="Sakkal Majalla" panose="02000000000000000000" pitchFamily="2" charset="-78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Sakkal Majalla" panose="02000000000000000000" pitchFamily="2" charset="-78"/>
              <a:ea typeface="+mn-ea"/>
              <a:cs typeface="Sakkal Majalla" panose="02000000000000000000" pitchFamily="2" charset="-78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0208513232574913E-2"/>
          <c:y val="0.27841219192370664"/>
          <c:w val="0.90384525604201771"/>
          <c:h val="0.6545055421457408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Sheet3!$J$22:$J$23</c:f>
              <c:strCache>
                <c:ptCount val="2"/>
                <c:pt idx="0">
                  <c:v>Q3 2019</c:v>
                </c:pt>
                <c:pt idx="1">
                  <c:v>Q3 2022</c:v>
                </c:pt>
              </c:strCache>
            </c:strRef>
          </c:cat>
          <c:val>
            <c:numRef>
              <c:f>Sheet3!$K$22:$K$23</c:f>
              <c:numCache>
                <c:formatCode>_(* #,##0_);_(* \(#,##0\);_(* "-"??_);_(@_)</c:formatCode>
                <c:ptCount val="2"/>
                <c:pt idx="0">
                  <c:v>2539987.9006593367</c:v>
                </c:pt>
                <c:pt idx="1">
                  <c:v>2990614.196112107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5A-4DB5-A527-D7D9550F8F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32515279"/>
        <c:axId val="732508207"/>
      </c:barChart>
      <c:catAx>
        <c:axId val="73251527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2508207"/>
        <c:crosses val="autoZero"/>
        <c:auto val="1"/>
        <c:lblAlgn val="ctr"/>
        <c:lblOffset val="100"/>
        <c:noMultiLvlLbl val="0"/>
      </c:catAx>
      <c:valAx>
        <c:axId val="732508207"/>
        <c:scaling>
          <c:orientation val="minMax"/>
          <c:max val="3000000"/>
          <c:min val="0"/>
        </c:scaling>
        <c:delete val="0"/>
        <c:axPos val="l"/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251527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solidFill>
        <a:srgbClr val="B39C5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defRPr>
            </a:pPr>
            <a:r>
              <a:rPr lang="ar-SA" sz="1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التغير الربعي</a:t>
            </a:r>
            <a:r>
              <a:rPr lang="en-US" sz="1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SA" sz="1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(خلال</a:t>
            </a:r>
            <a:r>
              <a:rPr lang="ar-SA" sz="1800" baseline="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نفس السنة)</a:t>
            </a:r>
            <a:r>
              <a:rPr lang="en-US" sz="1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SA" sz="1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في أعداد الزوار الوافدين 2022</a:t>
            </a:r>
            <a:r>
              <a:rPr lang="en-US" sz="1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SA" sz="1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</a:p>
          <a:p>
            <a:pPr>
              <a:defRPr sz="1800">
                <a:latin typeface="Sakkal Majalla" panose="02000000000000000000" pitchFamily="2" charset="-78"/>
                <a:cs typeface="Sakkal Majalla" panose="02000000000000000000" pitchFamily="2" charset="-78"/>
              </a:defRPr>
            </a:pPr>
            <a:r>
              <a:rPr lang="en-US" sz="1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Quarter-on-Previous-Quarter Change in Inbound Visitors 2022</a:t>
            </a:r>
          </a:p>
        </c:rich>
      </c:tx>
      <c:layout>
        <c:manualLayout>
          <c:xMode val="edge"/>
          <c:yMode val="edge"/>
          <c:x val="0.26839822733277235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Sakkal Majalla" panose="02000000000000000000" pitchFamily="2" charset="-78"/>
              <a:ea typeface="+mn-ea"/>
              <a:cs typeface="Sakkal Majalla" panose="02000000000000000000" pitchFamily="2" charset="-78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Sheet3!$J$25:$J$27</c:f>
              <c:strCache>
                <c:ptCount val="3"/>
                <c:pt idx="0">
                  <c:v>Q1 2022</c:v>
                </c:pt>
                <c:pt idx="1">
                  <c:v>Q2 2022</c:v>
                </c:pt>
                <c:pt idx="2">
                  <c:v>Q3 2022</c:v>
                </c:pt>
              </c:strCache>
            </c:strRef>
          </c:cat>
          <c:val>
            <c:numRef>
              <c:f>Sheet3!$K$25:$K$27</c:f>
              <c:numCache>
                <c:formatCode>_(* #,##0_);_(* \(#,##0\);_(* "-"??_);_(@_)</c:formatCode>
                <c:ptCount val="3"/>
                <c:pt idx="0">
                  <c:v>1652556.9356144182</c:v>
                </c:pt>
                <c:pt idx="1">
                  <c:v>2278279.2689045984</c:v>
                </c:pt>
                <c:pt idx="2">
                  <c:v>2990614.196112107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83-424A-9A0A-69D7EBC4AF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80761455"/>
        <c:axId val="780762287"/>
      </c:barChart>
      <c:catAx>
        <c:axId val="78076145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0762287"/>
        <c:crosses val="autoZero"/>
        <c:auto val="1"/>
        <c:lblAlgn val="ctr"/>
        <c:lblOffset val="100"/>
        <c:noMultiLvlLbl val="0"/>
      </c:catAx>
      <c:valAx>
        <c:axId val="780762287"/>
        <c:scaling>
          <c:orientation val="minMax"/>
          <c:max val="3000000"/>
        </c:scaling>
        <c:delete val="0"/>
        <c:axPos val="l"/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076145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solidFill>
        <a:srgbClr val="B39C51"/>
      </a:solidFill>
    </a:ln>
    <a:effectLst/>
  </c:spPr>
  <c:txPr>
    <a:bodyPr/>
    <a:lstStyle/>
    <a:p>
      <a:pPr>
        <a:defRPr sz="1400" b="1"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0.39457</cdr:x>
      <cdr:y>0.29071</cdr:y>
    </cdr:from>
    <cdr:to>
      <cdr:x>0.67818</cdr:x>
      <cdr:y>0.38145</cdr:y>
    </cdr:to>
    <cdr:cxnSp macro="">
      <cdr:nvCxnSpPr>
        <cdr:cNvPr id="3" name="Straight Arrow Connector 2">
          <a:extLst xmlns:a="http://schemas.openxmlformats.org/drawingml/2006/main">
            <a:ext uri="{FF2B5EF4-FFF2-40B4-BE49-F238E27FC236}">
              <a16:creationId xmlns:a16="http://schemas.microsoft.com/office/drawing/2014/main" id="{72C372F8-D4F4-5E28-46B4-42ECBEE33951}"/>
            </a:ext>
          </a:extLst>
        </cdr:cNvPr>
        <cdr:cNvCxnSpPr/>
      </cdr:nvCxnSpPr>
      <cdr:spPr>
        <a:xfrm xmlns:a="http://schemas.openxmlformats.org/drawingml/2006/main" flipV="1">
          <a:off x="3456706" y="1276771"/>
          <a:ext cx="2484581" cy="398520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00B050"/>
          </a:solidFill>
          <a:tailEnd type="triangle"/>
        </a:ln>
      </cdr:spPr>
      <cdr:style>
        <a:lnRef xmlns:a="http://schemas.openxmlformats.org/drawingml/2006/main" idx="2">
          <a:schemeClr val="accent3"/>
        </a:lnRef>
        <a:fillRef xmlns:a="http://schemas.openxmlformats.org/drawingml/2006/main" idx="0">
          <a:schemeClr val="accent3"/>
        </a:fillRef>
        <a:effectRef xmlns:a="http://schemas.openxmlformats.org/drawingml/2006/main" idx="1">
          <a:schemeClr val="accent3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0.29884</cdr:x>
      <cdr:y>0.38661</cdr:y>
    </cdr:from>
    <cdr:to>
      <cdr:x>0.48562</cdr:x>
      <cdr:y>0.52315</cdr:y>
    </cdr:to>
    <cdr:cxnSp macro="">
      <cdr:nvCxnSpPr>
        <cdr:cNvPr id="2" name="Straight Arrow Connector 1">
          <a:extLst xmlns:a="http://schemas.openxmlformats.org/drawingml/2006/main">
            <a:ext uri="{FF2B5EF4-FFF2-40B4-BE49-F238E27FC236}">
              <a16:creationId xmlns:a16="http://schemas.microsoft.com/office/drawing/2014/main" id="{676D2AF1-D37D-FC53-D462-9F21D9065FCC}"/>
            </a:ext>
          </a:extLst>
        </cdr:cNvPr>
        <cdr:cNvCxnSpPr>
          <a:cxnSpLocks xmlns:a="http://schemas.openxmlformats.org/drawingml/2006/main"/>
        </cdr:cNvCxnSpPr>
      </cdr:nvCxnSpPr>
      <cdr:spPr>
        <a:xfrm xmlns:a="http://schemas.openxmlformats.org/drawingml/2006/main" flipV="1">
          <a:off x="3087255" y="1773894"/>
          <a:ext cx="1929630" cy="626441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00B050"/>
          </a:solidFill>
          <a:tailEnd type="triangle"/>
        </a:ln>
      </cdr:spPr>
      <cdr:style>
        <a:lnRef xmlns:a="http://schemas.openxmlformats.org/drawingml/2006/main" idx="2">
          <a:schemeClr val="accent3"/>
        </a:lnRef>
        <a:fillRef xmlns:a="http://schemas.openxmlformats.org/drawingml/2006/main" idx="0">
          <a:schemeClr val="accent3"/>
        </a:fillRef>
        <a:effectRef xmlns:a="http://schemas.openxmlformats.org/drawingml/2006/main" idx="1">
          <a:schemeClr val="accent3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0.58896</cdr:x>
      <cdr:y>0.22255</cdr:y>
    </cdr:from>
    <cdr:to>
      <cdr:x>0.78379</cdr:x>
      <cdr:y>0.3771</cdr:y>
    </cdr:to>
    <cdr:cxnSp macro="">
      <cdr:nvCxnSpPr>
        <cdr:cNvPr id="3" name="Straight Arrow Connector 2">
          <a:extLst xmlns:a="http://schemas.openxmlformats.org/drawingml/2006/main">
            <a:ext uri="{FF2B5EF4-FFF2-40B4-BE49-F238E27FC236}">
              <a16:creationId xmlns:a16="http://schemas.microsoft.com/office/drawing/2014/main" id="{EED5C9CB-220F-C784-C8B8-E2234D8344B3}"/>
            </a:ext>
          </a:extLst>
        </cdr:cNvPr>
        <cdr:cNvCxnSpPr>
          <a:cxnSpLocks xmlns:a="http://schemas.openxmlformats.org/drawingml/2006/main"/>
        </cdr:cNvCxnSpPr>
      </cdr:nvCxnSpPr>
      <cdr:spPr>
        <a:xfrm xmlns:a="http://schemas.openxmlformats.org/drawingml/2006/main" flipV="1">
          <a:off x="6084455" y="1021130"/>
          <a:ext cx="2012757" cy="709119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00B050"/>
          </a:solidFill>
          <a:tailEnd type="triangle"/>
        </a:ln>
      </cdr:spPr>
      <cdr:style>
        <a:lnRef xmlns:a="http://schemas.openxmlformats.org/drawingml/2006/main" idx="2">
          <a:schemeClr val="accent3"/>
        </a:lnRef>
        <a:fillRef xmlns:a="http://schemas.openxmlformats.org/drawingml/2006/main" idx="0">
          <a:schemeClr val="accent3"/>
        </a:fillRef>
        <a:effectRef xmlns:a="http://schemas.openxmlformats.org/drawingml/2006/main" idx="1">
          <a:schemeClr val="accent3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7BF742-7515-4687-A5ED-8D0729B4747B}" type="datetimeFigureOut">
              <a:rPr lang="en-US" smtClean="0"/>
              <a:pPr/>
              <a:t>23-Oct-2022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8DAED2-8A8A-4921-AC6A-EAFA8804AA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1782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6837AD-39E9-4178-9763-3F7D61C2F7ED}" type="datetimeFigureOut">
              <a:rPr lang="en-US" smtClean="0"/>
              <a:pPr/>
              <a:t>23-Oct-2022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46125"/>
            <a:ext cx="662940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0FE7B0-A392-4518-A29F-19043B1F8B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400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" y="746125"/>
            <a:ext cx="6629400" cy="37290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0FE7B0-A392-4518-A29F-19043B1F8BA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3742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23-Oct-2022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1" y="0"/>
            <a:ext cx="12192001" cy="60932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23-Oct-2022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1" y="0"/>
            <a:ext cx="12192001" cy="60932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23-Oct-2022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1" y="0"/>
            <a:ext cx="12192001" cy="60932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23-Oct-2022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1" y="0"/>
            <a:ext cx="12192001" cy="60932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20748"/>
            <a:ext cx="12192000" cy="4571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E1A43C29-CA6D-46F4-877E-F80CC5A4DE9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3742" y="76201"/>
            <a:ext cx="1913749" cy="390440"/>
          </a:xfrm>
          <a:prstGeom prst="rect">
            <a:avLst/>
          </a:prstGeom>
        </p:spPr>
      </p:pic>
      <p:grpSp>
        <p:nvGrpSpPr>
          <p:cNvPr id="8" name="Group 7"/>
          <p:cNvGrpSpPr/>
          <p:nvPr userDrawn="1"/>
        </p:nvGrpSpPr>
        <p:grpSpPr>
          <a:xfrm flipH="1">
            <a:off x="1905000" y="62080"/>
            <a:ext cx="10287000" cy="460800"/>
            <a:chOff x="0" y="62080"/>
            <a:chExt cx="7217230" cy="460800"/>
          </a:xfrm>
        </p:grpSpPr>
        <p:sp>
          <p:nvSpPr>
            <p:cNvPr id="9" name="Freeform 8"/>
            <p:cNvSpPr/>
            <p:nvPr userDrawn="1"/>
          </p:nvSpPr>
          <p:spPr>
            <a:xfrm flipH="1">
              <a:off x="457200" y="62080"/>
              <a:ext cx="6760030" cy="460800"/>
            </a:xfrm>
            <a:custGeom>
              <a:avLst/>
              <a:gdLst>
                <a:gd name="connsiteX0" fmla="*/ 0 w 6705600"/>
                <a:gd name="connsiteY0" fmla="*/ 0 h 459904"/>
                <a:gd name="connsiteX1" fmla="*/ 6705600 w 6705600"/>
                <a:gd name="connsiteY1" fmla="*/ 0 h 459904"/>
                <a:gd name="connsiteX2" fmla="*/ 6705600 w 6705600"/>
                <a:gd name="connsiteY2" fmla="*/ 459904 h 459904"/>
                <a:gd name="connsiteX3" fmla="*/ 0 w 6705600"/>
                <a:gd name="connsiteY3" fmla="*/ 459904 h 459904"/>
                <a:gd name="connsiteX4" fmla="*/ 0 w 6705600"/>
                <a:gd name="connsiteY4" fmla="*/ 0 h 459904"/>
                <a:gd name="connsiteX0" fmla="*/ 304800 w 6705600"/>
                <a:gd name="connsiteY0" fmla="*/ 0 h 459904"/>
                <a:gd name="connsiteX1" fmla="*/ 6705600 w 6705600"/>
                <a:gd name="connsiteY1" fmla="*/ 0 h 459904"/>
                <a:gd name="connsiteX2" fmla="*/ 6705600 w 6705600"/>
                <a:gd name="connsiteY2" fmla="*/ 459904 h 459904"/>
                <a:gd name="connsiteX3" fmla="*/ 0 w 6705600"/>
                <a:gd name="connsiteY3" fmla="*/ 459904 h 459904"/>
                <a:gd name="connsiteX4" fmla="*/ 304800 w 6705600"/>
                <a:gd name="connsiteY4" fmla="*/ 0 h 459904"/>
                <a:gd name="connsiteX0" fmla="*/ 304800 w 6705600"/>
                <a:gd name="connsiteY0" fmla="*/ 0 h 459904"/>
                <a:gd name="connsiteX1" fmla="*/ 6705600 w 6705600"/>
                <a:gd name="connsiteY1" fmla="*/ 0 h 459904"/>
                <a:gd name="connsiteX2" fmla="*/ 6705600 w 6705600"/>
                <a:gd name="connsiteY2" fmla="*/ 459904 h 459904"/>
                <a:gd name="connsiteX3" fmla="*/ 0 w 6705600"/>
                <a:gd name="connsiteY3" fmla="*/ 459904 h 459904"/>
                <a:gd name="connsiteX4" fmla="*/ 304800 w 6705600"/>
                <a:gd name="connsiteY4" fmla="*/ 0 h 459904"/>
                <a:gd name="connsiteX0" fmla="*/ 457200 w 6858000"/>
                <a:gd name="connsiteY0" fmla="*/ 0 h 459904"/>
                <a:gd name="connsiteX1" fmla="*/ 6858000 w 6858000"/>
                <a:gd name="connsiteY1" fmla="*/ 0 h 459904"/>
                <a:gd name="connsiteX2" fmla="*/ 6858000 w 6858000"/>
                <a:gd name="connsiteY2" fmla="*/ 459904 h 459904"/>
                <a:gd name="connsiteX3" fmla="*/ 0 w 6858000"/>
                <a:gd name="connsiteY3" fmla="*/ 459904 h 459904"/>
                <a:gd name="connsiteX4" fmla="*/ 457200 w 6858000"/>
                <a:gd name="connsiteY4" fmla="*/ 0 h 459904"/>
                <a:gd name="connsiteX0" fmla="*/ 457200 w 6858000"/>
                <a:gd name="connsiteY0" fmla="*/ 0 h 459904"/>
                <a:gd name="connsiteX1" fmla="*/ 6858000 w 6858000"/>
                <a:gd name="connsiteY1" fmla="*/ 0 h 459904"/>
                <a:gd name="connsiteX2" fmla="*/ 6858000 w 6858000"/>
                <a:gd name="connsiteY2" fmla="*/ 459904 h 459904"/>
                <a:gd name="connsiteX3" fmla="*/ 0 w 6858000"/>
                <a:gd name="connsiteY3" fmla="*/ 459904 h 459904"/>
                <a:gd name="connsiteX4" fmla="*/ 457200 w 6858000"/>
                <a:gd name="connsiteY4" fmla="*/ 0 h 459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58000" h="459904">
                  <a:moveTo>
                    <a:pt x="457200" y="0"/>
                  </a:moveTo>
                  <a:lnTo>
                    <a:pt x="6858000" y="0"/>
                  </a:lnTo>
                  <a:lnTo>
                    <a:pt x="6858000" y="459904"/>
                  </a:lnTo>
                  <a:lnTo>
                    <a:pt x="0" y="459904"/>
                  </a:lnTo>
                  <a:cubicBezTo>
                    <a:pt x="308429" y="328374"/>
                    <a:pt x="290286" y="109758"/>
                    <a:pt x="457200" y="0"/>
                  </a:cubicBezTo>
                  <a:close/>
                </a:path>
              </a:pathLst>
            </a:custGeom>
            <a:solidFill>
              <a:srgbClr val="C6B47C"/>
            </a:solidFill>
            <a:ln>
              <a:noFill/>
            </a:ln>
            <a:effectLst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rtl="1"/>
              <a:r>
                <a:rPr lang="ar-BH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endPara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0" y="62080"/>
              <a:ext cx="457200" cy="4608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 sz="1800" dirty="0"/>
            </a:p>
          </p:txBody>
        </p:sp>
        <p:sp>
          <p:nvSpPr>
            <p:cNvPr id="11" name="Freeform 10"/>
            <p:cNvSpPr/>
            <p:nvPr userDrawn="1"/>
          </p:nvSpPr>
          <p:spPr>
            <a:xfrm flipH="1">
              <a:off x="457200" y="82547"/>
              <a:ext cx="6705600" cy="105304"/>
            </a:xfrm>
            <a:custGeom>
              <a:avLst/>
              <a:gdLst>
                <a:gd name="connsiteX0" fmla="*/ 0 w 6705600"/>
                <a:gd name="connsiteY0" fmla="*/ 0 h 459904"/>
                <a:gd name="connsiteX1" fmla="*/ 6705600 w 6705600"/>
                <a:gd name="connsiteY1" fmla="*/ 0 h 459904"/>
                <a:gd name="connsiteX2" fmla="*/ 6705600 w 6705600"/>
                <a:gd name="connsiteY2" fmla="*/ 459904 h 459904"/>
                <a:gd name="connsiteX3" fmla="*/ 0 w 6705600"/>
                <a:gd name="connsiteY3" fmla="*/ 459904 h 459904"/>
                <a:gd name="connsiteX4" fmla="*/ 0 w 6705600"/>
                <a:gd name="connsiteY4" fmla="*/ 0 h 459904"/>
                <a:gd name="connsiteX0" fmla="*/ 304800 w 6705600"/>
                <a:gd name="connsiteY0" fmla="*/ 0 h 459904"/>
                <a:gd name="connsiteX1" fmla="*/ 6705600 w 6705600"/>
                <a:gd name="connsiteY1" fmla="*/ 0 h 459904"/>
                <a:gd name="connsiteX2" fmla="*/ 6705600 w 6705600"/>
                <a:gd name="connsiteY2" fmla="*/ 459904 h 459904"/>
                <a:gd name="connsiteX3" fmla="*/ 0 w 6705600"/>
                <a:gd name="connsiteY3" fmla="*/ 459904 h 459904"/>
                <a:gd name="connsiteX4" fmla="*/ 304800 w 6705600"/>
                <a:gd name="connsiteY4" fmla="*/ 0 h 459904"/>
                <a:gd name="connsiteX0" fmla="*/ 304800 w 6705600"/>
                <a:gd name="connsiteY0" fmla="*/ 0 h 459904"/>
                <a:gd name="connsiteX1" fmla="*/ 6705600 w 6705600"/>
                <a:gd name="connsiteY1" fmla="*/ 0 h 459904"/>
                <a:gd name="connsiteX2" fmla="*/ 6705600 w 6705600"/>
                <a:gd name="connsiteY2" fmla="*/ 459904 h 459904"/>
                <a:gd name="connsiteX3" fmla="*/ 0 w 6705600"/>
                <a:gd name="connsiteY3" fmla="*/ 459904 h 459904"/>
                <a:gd name="connsiteX4" fmla="*/ 304800 w 6705600"/>
                <a:gd name="connsiteY4" fmla="*/ 0 h 459904"/>
                <a:gd name="connsiteX0" fmla="*/ 457200 w 6858000"/>
                <a:gd name="connsiteY0" fmla="*/ 0 h 459904"/>
                <a:gd name="connsiteX1" fmla="*/ 6858000 w 6858000"/>
                <a:gd name="connsiteY1" fmla="*/ 0 h 459904"/>
                <a:gd name="connsiteX2" fmla="*/ 6858000 w 6858000"/>
                <a:gd name="connsiteY2" fmla="*/ 459904 h 459904"/>
                <a:gd name="connsiteX3" fmla="*/ 0 w 6858000"/>
                <a:gd name="connsiteY3" fmla="*/ 459904 h 459904"/>
                <a:gd name="connsiteX4" fmla="*/ 457200 w 6858000"/>
                <a:gd name="connsiteY4" fmla="*/ 0 h 459904"/>
                <a:gd name="connsiteX0" fmla="*/ 457200 w 6858000"/>
                <a:gd name="connsiteY0" fmla="*/ 0 h 459904"/>
                <a:gd name="connsiteX1" fmla="*/ 6858000 w 6858000"/>
                <a:gd name="connsiteY1" fmla="*/ 0 h 459904"/>
                <a:gd name="connsiteX2" fmla="*/ 6858000 w 6858000"/>
                <a:gd name="connsiteY2" fmla="*/ 459904 h 459904"/>
                <a:gd name="connsiteX3" fmla="*/ 0 w 6858000"/>
                <a:gd name="connsiteY3" fmla="*/ 459904 h 459904"/>
                <a:gd name="connsiteX4" fmla="*/ 457200 w 6858000"/>
                <a:gd name="connsiteY4" fmla="*/ 0 h 459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58000" h="459904">
                  <a:moveTo>
                    <a:pt x="457200" y="0"/>
                  </a:moveTo>
                  <a:lnTo>
                    <a:pt x="6858000" y="0"/>
                  </a:lnTo>
                  <a:lnTo>
                    <a:pt x="6858000" y="459904"/>
                  </a:lnTo>
                  <a:lnTo>
                    <a:pt x="0" y="459904"/>
                  </a:lnTo>
                  <a:cubicBezTo>
                    <a:pt x="308429" y="328374"/>
                    <a:pt x="290286" y="109758"/>
                    <a:pt x="457200" y="0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rtl="1"/>
              <a:endPara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0" y="79014"/>
              <a:ext cx="457200" cy="11730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 sz="1800" dirty="0"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23-Oct-2022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1" y="0"/>
            <a:ext cx="12192001" cy="60932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14" name="Group 13"/>
          <p:cNvGrpSpPr/>
          <p:nvPr userDrawn="1"/>
        </p:nvGrpSpPr>
        <p:grpSpPr>
          <a:xfrm flipH="1">
            <a:off x="0" y="2740496"/>
            <a:ext cx="12192000" cy="1450504"/>
            <a:chOff x="0" y="2740496"/>
            <a:chExt cx="9144000" cy="1450504"/>
          </a:xfrm>
        </p:grpSpPr>
        <p:grpSp>
          <p:nvGrpSpPr>
            <p:cNvPr id="8" name="Group 7"/>
            <p:cNvGrpSpPr/>
            <p:nvPr userDrawn="1"/>
          </p:nvGrpSpPr>
          <p:grpSpPr>
            <a:xfrm>
              <a:off x="1219200" y="2743200"/>
              <a:ext cx="7924800" cy="1447800"/>
              <a:chOff x="1219200" y="2364904"/>
              <a:chExt cx="7924800" cy="1447800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1219200" y="2364904"/>
                <a:ext cx="7924800" cy="1447800"/>
              </a:xfrm>
              <a:prstGeom prst="rect">
                <a:avLst/>
              </a:prstGeom>
              <a:solidFill>
                <a:srgbClr val="AC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  <a:cs typeface="+mj-cs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1245834" y="2397712"/>
                <a:ext cx="7848600" cy="381000"/>
              </a:xfrm>
              <a:prstGeom prst="rect">
                <a:avLst/>
              </a:prstGeom>
              <a:gradFill>
                <a:gsLst>
                  <a:gs pos="0">
                    <a:schemeClr val="bg1">
                      <a:alpha val="8100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  <a:cs typeface="+mj-cs"/>
                </a:endParaRPr>
              </a:p>
            </p:txBody>
          </p:sp>
        </p:grpSp>
        <p:grpSp>
          <p:nvGrpSpPr>
            <p:cNvPr id="11" name="Group 10"/>
            <p:cNvGrpSpPr/>
            <p:nvPr userDrawn="1"/>
          </p:nvGrpSpPr>
          <p:grpSpPr>
            <a:xfrm>
              <a:off x="0" y="2740496"/>
              <a:ext cx="1219200" cy="1450504"/>
              <a:chOff x="0" y="2362200"/>
              <a:chExt cx="1219200" cy="1450504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0" y="2362200"/>
                <a:ext cx="1219200" cy="1450504"/>
              </a:xfrm>
              <a:prstGeom prst="rect">
                <a:avLst/>
              </a:prstGeom>
              <a:solidFill>
                <a:srgbClr val="DFD6B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BH" sz="1800" dirty="0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38100" y="2397712"/>
                <a:ext cx="1143000" cy="381000"/>
              </a:xfrm>
              <a:prstGeom prst="rect">
                <a:avLst/>
              </a:prstGeom>
              <a:gradFill>
                <a:gsLst>
                  <a:gs pos="0">
                    <a:schemeClr val="bg1">
                      <a:alpha val="8100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  <a:cs typeface="+mj-cs"/>
                </a:endParaRPr>
              </a:p>
            </p:txBody>
          </p:sp>
        </p:grp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23-Oct-2022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1" y="0"/>
            <a:ext cx="12192001" cy="60932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23-Oct-2022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-1" y="0"/>
            <a:ext cx="12192001" cy="60932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23-Oct-2022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-1" y="0"/>
            <a:ext cx="12192001" cy="60932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23-Oct-2022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-1" y="0"/>
            <a:ext cx="12192001" cy="60932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23-Oct-2022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1" y="0"/>
            <a:ext cx="12192001" cy="60932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23-Oct-2022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1" y="0"/>
            <a:ext cx="12192001" cy="60932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23-Oct-2022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 userDrawn="1"/>
        </p:nvGrpSpPr>
        <p:grpSpPr>
          <a:xfrm flipH="1">
            <a:off x="2569027" y="62080"/>
            <a:ext cx="9622973" cy="460800"/>
            <a:chOff x="0" y="62080"/>
            <a:chExt cx="7217230" cy="460800"/>
          </a:xfrm>
        </p:grpSpPr>
        <p:sp>
          <p:nvSpPr>
            <p:cNvPr id="12" name="Freeform 11"/>
            <p:cNvSpPr/>
            <p:nvPr userDrawn="1"/>
          </p:nvSpPr>
          <p:spPr>
            <a:xfrm flipH="1">
              <a:off x="457200" y="62080"/>
              <a:ext cx="6760030" cy="460800"/>
            </a:xfrm>
            <a:custGeom>
              <a:avLst/>
              <a:gdLst>
                <a:gd name="connsiteX0" fmla="*/ 0 w 6705600"/>
                <a:gd name="connsiteY0" fmla="*/ 0 h 459904"/>
                <a:gd name="connsiteX1" fmla="*/ 6705600 w 6705600"/>
                <a:gd name="connsiteY1" fmla="*/ 0 h 459904"/>
                <a:gd name="connsiteX2" fmla="*/ 6705600 w 6705600"/>
                <a:gd name="connsiteY2" fmla="*/ 459904 h 459904"/>
                <a:gd name="connsiteX3" fmla="*/ 0 w 6705600"/>
                <a:gd name="connsiteY3" fmla="*/ 459904 h 459904"/>
                <a:gd name="connsiteX4" fmla="*/ 0 w 6705600"/>
                <a:gd name="connsiteY4" fmla="*/ 0 h 459904"/>
                <a:gd name="connsiteX0" fmla="*/ 304800 w 6705600"/>
                <a:gd name="connsiteY0" fmla="*/ 0 h 459904"/>
                <a:gd name="connsiteX1" fmla="*/ 6705600 w 6705600"/>
                <a:gd name="connsiteY1" fmla="*/ 0 h 459904"/>
                <a:gd name="connsiteX2" fmla="*/ 6705600 w 6705600"/>
                <a:gd name="connsiteY2" fmla="*/ 459904 h 459904"/>
                <a:gd name="connsiteX3" fmla="*/ 0 w 6705600"/>
                <a:gd name="connsiteY3" fmla="*/ 459904 h 459904"/>
                <a:gd name="connsiteX4" fmla="*/ 304800 w 6705600"/>
                <a:gd name="connsiteY4" fmla="*/ 0 h 459904"/>
                <a:gd name="connsiteX0" fmla="*/ 304800 w 6705600"/>
                <a:gd name="connsiteY0" fmla="*/ 0 h 459904"/>
                <a:gd name="connsiteX1" fmla="*/ 6705600 w 6705600"/>
                <a:gd name="connsiteY1" fmla="*/ 0 h 459904"/>
                <a:gd name="connsiteX2" fmla="*/ 6705600 w 6705600"/>
                <a:gd name="connsiteY2" fmla="*/ 459904 h 459904"/>
                <a:gd name="connsiteX3" fmla="*/ 0 w 6705600"/>
                <a:gd name="connsiteY3" fmla="*/ 459904 h 459904"/>
                <a:gd name="connsiteX4" fmla="*/ 304800 w 6705600"/>
                <a:gd name="connsiteY4" fmla="*/ 0 h 459904"/>
                <a:gd name="connsiteX0" fmla="*/ 457200 w 6858000"/>
                <a:gd name="connsiteY0" fmla="*/ 0 h 459904"/>
                <a:gd name="connsiteX1" fmla="*/ 6858000 w 6858000"/>
                <a:gd name="connsiteY1" fmla="*/ 0 h 459904"/>
                <a:gd name="connsiteX2" fmla="*/ 6858000 w 6858000"/>
                <a:gd name="connsiteY2" fmla="*/ 459904 h 459904"/>
                <a:gd name="connsiteX3" fmla="*/ 0 w 6858000"/>
                <a:gd name="connsiteY3" fmla="*/ 459904 h 459904"/>
                <a:gd name="connsiteX4" fmla="*/ 457200 w 6858000"/>
                <a:gd name="connsiteY4" fmla="*/ 0 h 459904"/>
                <a:gd name="connsiteX0" fmla="*/ 457200 w 6858000"/>
                <a:gd name="connsiteY0" fmla="*/ 0 h 459904"/>
                <a:gd name="connsiteX1" fmla="*/ 6858000 w 6858000"/>
                <a:gd name="connsiteY1" fmla="*/ 0 h 459904"/>
                <a:gd name="connsiteX2" fmla="*/ 6858000 w 6858000"/>
                <a:gd name="connsiteY2" fmla="*/ 459904 h 459904"/>
                <a:gd name="connsiteX3" fmla="*/ 0 w 6858000"/>
                <a:gd name="connsiteY3" fmla="*/ 459904 h 459904"/>
                <a:gd name="connsiteX4" fmla="*/ 457200 w 6858000"/>
                <a:gd name="connsiteY4" fmla="*/ 0 h 459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58000" h="459904">
                  <a:moveTo>
                    <a:pt x="457200" y="0"/>
                  </a:moveTo>
                  <a:lnTo>
                    <a:pt x="6858000" y="0"/>
                  </a:lnTo>
                  <a:lnTo>
                    <a:pt x="6858000" y="459904"/>
                  </a:lnTo>
                  <a:lnTo>
                    <a:pt x="0" y="459904"/>
                  </a:lnTo>
                  <a:cubicBezTo>
                    <a:pt x="308429" y="328374"/>
                    <a:pt x="290286" y="109758"/>
                    <a:pt x="457200" y="0"/>
                  </a:cubicBezTo>
                  <a:close/>
                </a:path>
              </a:pathLst>
            </a:custGeom>
            <a:solidFill>
              <a:srgbClr val="C6B47C"/>
            </a:solidFill>
            <a:ln>
              <a:noFill/>
            </a:ln>
            <a:effectLst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rtl="1"/>
              <a:r>
                <a:rPr lang="ar-BH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endPara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0" y="62080"/>
              <a:ext cx="457200" cy="4608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 sz="1800" dirty="0"/>
            </a:p>
          </p:txBody>
        </p:sp>
        <p:sp>
          <p:nvSpPr>
            <p:cNvPr id="14" name="Freeform 13"/>
            <p:cNvSpPr/>
            <p:nvPr userDrawn="1"/>
          </p:nvSpPr>
          <p:spPr>
            <a:xfrm flipH="1">
              <a:off x="457200" y="82547"/>
              <a:ext cx="6705600" cy="105304"/>
            </a:xfrm>
            <a:custGeom>
              <a:avLst/>
              <a:gdLst>
                <a:gd name="connsiteX0" fmla="*/ 0 w 6705600"/>
                <a:gd name="connsiteY0" fmla="*/ 0 h 459904"/>
                <a:gd name="connsiteX1" fmla="*/ 6705600 w 6705600"/>
                <a:gd name="connsiteY1" fmla="*/ 0 h 459904"/>
                <a:gd name="connsiteX2" fmla="*/ 6705600 w 6705600"/>
                <a:gd name="connsiteY2" fmla="*/ 459904 h 459904"/>
                <a:gd name="connsiteX3" fmla="*/ 0 w 6705600"/>
                <a:gd name="connsiteY3" fmla="*/ 459904 h 459904"/>
                <a:gd name="connsiteX4" fmla="*/ 0 w 6705600"/>
                <a:gd name="connsiteY4" fmla="*/ 0 h 459904"/>
                <a:gd name="connsiteX0" fmla="*/ 304800 w 6705600"/>
                <a:gd name="connsiteY0" fmla="*/ 0 h 459904"/>
                <a:gd name="connsiteX1" fmla="*/ 6705600 w 6705600"/>
                <a:gd name="connsiteY1" fmla="*/ 0 h 459904"/>
                <a:gd name="connsiteX2" fmla="*/ 6705600 w 6705600"/>
                <a:gd name="connsiteY2" fmla="*/ 459904 h 459904"/>
                <a:gd name="connsiteX3" fmla="*/ 0 w 6705600"/>
                <a:gd name="connsiteY3" fmla="*/ 459904 h 459904"/>
                <a:gd name="connsiteX4" fmla="*/ 304800 w 6705600"/>
                <a:gd name="connsiteY4" fmla="*/ 0 h 459904"/>
                <a:gd name="connsiteX0" fmla="*/ 304800 w 6705600"/>
                <a:gd name="connsiteY0" fmla="*/ 0 h 459904"/>
                <a:gd name="connsiteX1" fmla="*/ 6705600 w 6705600"/>
                <a:gd name="connsiteY1" fmla="*/ 0 h 459904"/>
                <a:gd name="connsiteX2" fmla="*/ 6705600 w 6705600"/>
                <a:gd name="connsiteY2" fmla="*/ 459904 h 459904"/>
                <a:gd name="connsiteX3" fmla="*/ 0 w 6705600"/>
                <a:gd name="connsiteY3" fmla="*/ 459904 h 459904"/>
                <a:gd name="connsiteX4" fmla="*/ 304800 w 6705600"/>
                <a:gd name="connsiteY4" fmla="*/ 0 h 459904"/>
                <a:gd name="connsiteX0" fmla="*/ 457200 w 6858000"/>
                <a:gd name="connsiteY0" fmla="*/ 0 h 459904"/>
                <a:gd name="connsiteX1" fmla="*/ 6858000 w 6858000"/>
                <a:gd name="connsiteY1" fmla="*/ 0 h 459904"/>
                <a:gd name="connsiteX2" fmla="*/ 6858000 w 6858000"/>
                <a:gd name="connsiteY2" fmla="*/ 459904 h 459904"/>
                <a:gd name="connsiteX3" fmla="*/ 0 w 6858000"/>
                <a:gd name="connsiteY3" fmla="*/ 459904 h 459904"/>
                <a:gd name="connsiteX4" fmla="*/ 457200 w 6858000"/>
                <a:gd name="connsiteY4" fmla="*/ 0 h 459904"/>
                <a:gd name="connsiteX0" fmla="*/ 457200 w 6858000"/>
                <a:gd name="connsiteY0" fmla="*/ 0 h 459904"/>
                <a:gd name="connsiteX1" fmla="*/ 6858000 w 6858000"/>
                <a:gd name="connsiteY1" fmla="*/ 0 h 459904"/>
                <a:gd name="connsiteX2" fmla="*/ 6858000 w 6858000"/>
                <a:gd name="connsiteY2" fmla="*/ 459904 h 459904"/>
                <a:gd name="connsiteX3" fmla="*/ 0 w 6858000"/>
                <a:gd name="connsiteY3" fmla="*/ 459904 h 459904"/>
                <a:gd name="connsiteX4" fmla="*/ 457200 w 6858000"/>
                <a:gd name="connsiteY4" fmla="*/ 0 h 459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58000" h="459904">
                  <a:moveTo>
                    <a:pt x="457200" y="0"/>
                  </a:moveTo>
                  <a:lnTo>
                    <a:pt x="6858000" y="0"/>
                  </a:lnTo>
                  <a:lnTo>
                    <a:pt x="6858000" y="459904"/>
                  </a:lnTo>
                  <a:lnTo>
                    <a:pt x="0" y="459904"/>
                  </a:lnTo>
                  <a:cubicBezTo>
                    <a:pt x="308429" y="328374"/>
                    <a:pt x="290286" y="109758"/>
                    <a:pt x="457200" y="0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rtl="1"/>
              <a:endPara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0" y="79014"/>
              <a:ext cx="457200" cy="11730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 sz="1800" dirty="0"/>
            </a:p>
          </p:txBody>
        </p:sp>
      </p:grp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864" y="0"/>
            <a:ext cx="2824485" cy="56546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3048001"/>
            <a:ext cx="12192000" cy="1433411"/>
            <a:chOff x="0" y="2362200"/>
            <a:chExt cx="1219200" cy="1450504"/>
          </a:xfrm>
        </p:grpSpPr>
        <p:sp>
          <p:nvSpPr>
            <p:cNvPr id="7" name="Rectangle 6"/>
            <p:cNvSpPr/>
            <p:nvPr/>
          </p:nvSpPr>
          <p:spPr>
            <a:xfrm>
              <a:off x="0" y="2362200"/>
              <a:ext cx="1219200" cy="1450504"/>
            </a:xfrm>
            <a:prstGeom prst="rect">
              <a:avLst/>
            </a:prstGeom>
            <a:solidFill>
              <a:srgbClr val="A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5126" y="2397068"/>
              <a:ext cx="1209541" cy="381000"/>
            </a:xfrm>
            <a:prstGeom prst="rect">
              <a:avLst/>
            </a:prstGeom>
            <a:gradFill>
              <a:gsLst>
                <a:gs pos="0">
                  <a:schemeClr val="bg1">
                    <a:alpha val="81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j-cs"/>
              </a:endParaRPr>
            </a:p>
          </p:txBody>
        </p:sp>
      </p:grpSp>
      <p:sp>
        <p:nvSpPr>
          <p:cNvPr id="9" name="Rectangle 8"/>
          <p:cNvSpPr/>
          <p:nvPr/>
        </p:nvSpPr>
        <p:spPr>
          <a:xfrm>
            <a:off x="0" y="4370772"/>
            <a:ext cx="12192000" cy="98180"/>
          </a:xfrm>
          <a:prstGeom prst="rect">
            <a:avLst/>
          </a:prstGeom>
          <a:solidFill>
            <a:srgbClr val="DFD6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 dirty="0"/>
          </a:p>
        </p:txBody>
      </p:sp>
      <p:pic>
        <p:nvPicPr>
          <p:cNvPr id="3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AA73F341-838C-4ABC-852F-5407E64C9EB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117416"/>
            <a:ext cx="6400800" cy="3201936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A4ADFCD1-3E7E-4A3D-A3EB-228570F8C76A}"/>
              </a:ext>
            </a:extLst>
          </p:cNvPr>
          <p:cNvSpPr txBox="1"/>
          <p:nvPr/>
        </p:nvSpPr>
        <p:spPr>
          <a:xfrm>
            <a:off x="1905000" y="3126574"/>
            <a:ext cx="8077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0365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000" b="1" i="0" u="none" strike="noStrike" kern="1200" cap="none" spc="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المؤشرات السياحية الرئيسة</a:t>
            </a:r>
          </a:p>
          <a:p>
            <a:pPr marL="20365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000" b="1" spc="56" dirty="0">
                <a:solidFill>
                  <a:schemeClr val="bg1"/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الربع ال</a:t>
            </a:r>
            <a:r>
              <a:rPr lang="ar-BH" sz="2000" b="1" spc="56" dirty="0">
                <a:solidFill>
                  <a:schemeClr val="bg1"/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ثالث</a:t>
            </a:r>
            <a:r>
              <a:rPr lang="ar-SA" sz="2000" b="1" spc="56" dirty="0">
                <a:solidFill>
                  <a:schemeClr val="bg1"/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 2022</a:t>
            </a:r>
          </a:p>
          <a:p>
            <a:pPr marL="20365" algn="ctr" rtl="1">
              <a:defRPr/>
            </a:pPr>
            <a:r>
              <a:rPr kumimoji="0" lang="ar-SA" sz="2000" b="1" i="0" u="none" strike="noStrike" kern="1200" cap="none" spc="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 </a:t>
            </a:r>
            <a:r>
              <a:rPr kumimoji="0" lang="en-US" sz="2000" b="1" i="0" u="none" strike="noStrike" kern="1200" cap="none" spc="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Key Tourism Indicators</a:t>
            </a:r>
            <a:endParaRPr kumimoji="0" lang="ar-SA" sz="2000" b="1" i="0" u="none" strike="noStrike" kern="1200" cap="none" spc="56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akkal Majalla" panose="02000000000000000000" pitchFamily="2" charset="-78"/>
              <a:ea typeface="DIN Next LT Arabic" charset="0"/>
              <a:cs typeface="Sakkal Majalla" panose="02000000000000000000" pitchFamily="2" charset="-78"/>
            </a:endParaRPr>
          </a:p>
          <a:p>
            <a:pPr marL="20365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spc="56" dirty="0">
                <a:solidFill>
                  <a:schemeClr val="bg1"/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Q3 2022</a:t>
            </a:r>
            <a:endParaRPr kumimoji="0" lang="ar-SA" sz="2000" b="1" i="0" u="none" strike="noStrike" kern="1200" cap="none" spc="56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akkal Majalla" panose="02000000000000000000" pitchFamily="2" charset="-78"/>
              <a:ea typeface="DIN Next LT Arabic" charset="0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13923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DEC607E-4F46-4A9B-8B39-3136F2D49641}"/>
              </a:ext>
            </a:extLst>
          </p:cNvPr>
          <p:cNvSpPr txBox="1"/>
          <p:nvPr/>
        </p:nvSpPr>
        <p:spPr>
          <a:xfrm>
            <a:off x="2836737" y="72854"/>
            <a:ext cx="815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0365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BH" sz="1400" b="1" spc="56" dirty="0">
                <a:solidFill>
                  <a:schemeClr val="bg1"/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الطريق نحو </a:t>
            </a:r>
            <a:r>
              <a:rPr lang="ar-SA" sz="1400" b="1" spc="56" dirty="0">
                <a:solidFill>
                  <a:schemeClr val="bg1"/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 </a:t>
            </a:r>
            <a:r>
              <a:rPr lang="ar-BH" sz="1400" b="1" spc="56" dirty="0">
                <a:solidFill>
                  <a:schemeClr val="bg1"/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ال</a:t>
            </a:r>
            <a:r>
              <a:rPr lang="ar-SA" sz="1400" b="1" spc="56" dirty="0">
                <a:solidFill>
                  <a:schemeClr val="bg1"/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تعافي</a:t>
            </a:r>
            <a:r>
              <a:rPr kumimoji="0" lang="ar-SA" sz="1400" b="1" i="0" u="none" strike="noStrike" kern="1200" cap="none" spc="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 </a:t>
            </a:r>
            <a:r>
              <a:rPr lang="ar-SA" sz="1400" b="1" spc="56" dirty="0">
                <a:solidFill>
                  <a:schemeClr val="bg1"/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- الربع ا</a:t>
            </a:r>
            <a:r>
              <a:rPr lang="ar-BH" sz="1400" b="1" spc="56" dirty="0">
                <a:solidFill>
                  <a:schemeClr val="bg1"/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لثالث</a:t>
            </a:r>
            <a:r>
              <a:rPr lang="ar-SA" sz="1400" b="1" spc="56" dirty="0">
                <a:solidFill>
                  <a:schemeClr val="bg1"/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 2022</a:t>
            </a:r>
            <a:endParaRPr kumimoji="0" lang="en-US" sz="1400" b="1" i="0" u="none" strike="noStrike" kern="1200" cap="none" spc="56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akkal Majalla" panose="02000000000000000000" pitchFamily="2" charset="-78"/>
              <a:ea typeface="DIN Next LT Arabic" charset="0"/>
              <a:cs typeface="Sakkal Majalla" panose="02000000000000000000" pitchFamily="2" charset="-78"/>
            </a:endParaRPr>
          </a:p>
          <a:p>
            <a:pPr marL="20365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0" b="1" i="0" u="none" strike="noStrike" kern="1200" cap="none" spc="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 </a:t>
            </a:r>
            <a:r>
              <a:rPr kumimoji="0" lang="en-US" sz="1400" b="1" i="0" u="none" strike="noStrike" kern="1200" cap="none" spc="56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Road to </a:t>
            </a:r>
            <a:r>
              <a:rPr kumimoji="0" lang="en-US" sz="1400" b="1" i="0" u="none" strike="noStrike" kern="1200" cap="none" spc="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Recovery - </a:t>
            </a:r>
            <a:r>
              <a:rPr lang="en-US" sz="1400" b="1" spc="56" dirty="0">
                <a:solidFill>
                  <a:schemeClr val="bg1"/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Q3 2022</a:t>
            </a:r>
            <a:endParaRPr kumimoji="0" lang="ar-SA" sz="1400" b="1" i="0" u="none" strike="noStrike" kern="1200" cap="none" spc="56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akkal Majalla" panose="02000000000000000000" pitchFamily="2" charset="-78"/>
              <a:ea typeface="DIN Next LT Arabic" charset="0"/>
              <a:cs typeface="Sakkal Majalla" panose="02000000000000000000" pitchFamily="2" charset="-78"/>
            </a:endParaRPr>
          </a:p>
        </p:txBody>
      </p:sp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529F380D-216F-4969-A21B-1A4D3467D4F2}"/>
              </a:ext>
            </a:extLst>
          </p:cNvPr>
          <p:cNvSpPr txBox="1">
            <a:spLocks/>
          </p:cNvSpPr>
          <p:nvPr/>
        </p:nvSpPr>
        <p:spPr>
          <a:xfrm>
            <a:off x="6644693" y="4872158"/>
            <a:ext cx="1669130" cy="461665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9170">
              <a:spcBef>
                <a:spcPct val="20000"/>
              </a:spcBef>
              <a:defRPr/>
            </a:pPr>
            <a:r>
              <a:rPr lang="ar-SA" sz="3000" dirty="0">
                <a:solidFill>
                  <a:srgbClr val="FFFFFF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غير متناسقة</a:t>
            </a:r>
            <a:endParaRPr lang="en-US" sz="3000" dirty="0">
              <a:solidFill>
                <a:srgbClr val="FFFFFF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2" name="Text Placeholder 3">
            <a:extLst>
              <a:ext uri="{FF2B5EF4-FFF2-40B4-BE49-F238E27FC236}">
                <a16:creationId xmlns:a16="http://schemas.microsoft.com/office/drawing/2014/main" id="{49AA3182-4854-46BF-8222-5A6D97798AC1}"/>
              </a:ext>
            </a:extLst>
          </p:cNvPr>
          <p:cNvSpPr txBox="1">
            <a:spLocks/>
          </p:cNvSpPr>
          <p:nvPr/>
        </p:nvSpPr>
        <p:spPr>
          <a:xfrm>
            <a:off x="4209084" y="4465334"/>
            <a:ext cx="861774" cy="949726"/>
          </a:xfrm>
          <a:prstGeom prst="rect">
            <a:avLst/>
          </a:prstGeom>
        </p:spPr>
        <p:txBody>
          <a:bodyPr vert="vert270" wrap="squar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9170">
              <a:defRPr/>
            </a:pPr>
            <a:r>
              <a:rPr lang="ar-SA" dirty="0">
                <a:solidFill>
                  <a:srgbClr val="FFFFFF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غير قابلة </a:t>
            </a:r>
          </a:p>
          <a:p>
            <a:pPr defTabSz="1219170">
              <a:defRPr/>
            </a:pPr>
            <a:r>
              <a:rPr lang="ar-SA" dirty="0">
                <a:solidFill>
                  <a:srgbClr val="FFFFFF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للمقارنة</a:t>
            </a:r>
            <a:endParaRPr lang="en-US" dirty="0">
              <a:solidFill>
                <a:srgbClr val="FFFFFF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5" name="Text Placeholder 3">
            <a:extLst>
              <a:ext uri="{FF2B5EF4-FFF2-40B4-BE49-F238E27FC236}">
                <a16:creationId xmlns:a16="http://schemas.microsoft.com/office/drawing/2014/main" id="{ECCD3392-A569-4077-A9B2-2949B0C0D33E}"/>
              </a:ext>
            </a:extLst>
          </p:cNvPr>
          <p:cNvSpPr txBox="1">
            <a:spLocks/>
          </p:cNvSpPr>
          <p:nvPr/>
        </p:nvSpPr>
        <p:spPr>
          <a:xfrm>
            <a:off x="6867777" y="2767865"/>
            <a:ext cx="461665" cy="944114"/>
          </a:xfrm>
          <a:prstGeom prst="rect">
            <a:avLst/>
          </a:prstGeom>
        </p:spPr>
        <p:txBody>
          <a:bodyPr vert="vert270" wrap="squar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9170">
              <a:spcBef>
                <a:spcPct val="20000"/>
              </a:spcBef>
              <a:defRPr/>
            </a:pPr>
            <a:r>
              <a:rPr lang="ar-SA" sz="3000" dirty="0">
                <a:solidFill>
                  <a:srgbClr val="FFFFFF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محدودة</a:t>
            </a:r>
            <a:endParaRPr lang="en-US" sz="3000" dirty="0">
              <a:solidFill>
                <a:srgbClr val="FFFFFF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91B0D7F-EF09-9D4D-4951-D9A9F5962490}"/>
              </a:ext>
            </a:extLst>
          </p:cNvPr>
          <p:cNvSpPr/>
          <p:nvPr/>
        </p:nvSpPr>
        <p:spPr>
          <a:xfrm rot="16200000">
            <a:off x="-283112" y="3402193"/>
            <a:ext cx="1436255" cy="339939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1400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زائر</a:t>
            </a:r>
          </a:p>
          <a:p>
            <a:pPr algn="ctr"/>
            <a:r>
              <a:rPr lang="en-US" sz="1400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Visitor</a:t>
            </a:r>
            <a:endParaRPr lang="ar-SA" sz="1400" dirty="0"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5BF60362-6A79-AF5F-BD0E-5BCE94219A3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7772257"/>
              </p:ext>
            </p:extLst>
          </p:nvPr>
        </p:nvGraphicFramePr>
        <p:xfrm>
          <a:off x="736924" y="939799"/>
          <a:ext cx="11174186" cy="49784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185E789-CC8B-E348-22E0-A87A0CC0BC08}"/>
              </a:ext>
            </a:extLst>
          </p:cNvPr>
          <p:cNvCxnSpPr/>
          <p:nvPr/>
        </p:nvCxnSpPr>
        <p:spPr>
          <a:xfrm flipH="1">
            <a:off x="1866974" y="2286000"/>
            <a:ext cx="9555438" cy="0"/>
          </a:xfrm>
          <a:prstGeom prst="line">
            <a:avLst/>
          </a:prstGeom>
          <a:ln w="9525">
            <a:solidFill>
              <a:schemeClr val="accent2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224D78D-4196-CE90-06E5-392A422085A4}"/>
              </a:ext>
            </a:extLst>
          </p:cNvPr>
          <p:cNvCxnSpPr>
            <a:cxnSpLocks/>
          </p:cNvCxnSpPr>
          <p:nvPr/>
        </p:nvCxnSpPr>
        <p:spPr>
          <a:xfrm flipV="1">
            <a:off x="4343400" y="2286000"/>
            <a:ext cx="0" cy="3445164"/>
          </a:xfrm>
          <a:prstGeom prst="line">
            <a:avLst/>
          </a:prstGeom>
          <a:ln w="31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2ABD90E-F4C6-D83B-F460-44274F1CFC3A}"/>
              </a:ext>
            </a:extLst>
          </p:cNvPr>
          <p:cNvCxnSpPr>
            <a:cxnSpLocks/>
          </p:cNvCxnSpPr>
          <p:nvPr/>
        </p:nvCxnSpPr>
        <p:spPr>
          <a:xfrm flipV="1">
            <a:off x="7008093" y="2295236"/>
            <a:ext cx="0" cy="3445164"/>
          </a:xfrm>
          <a:prstGeom prst="line">
            <a:avLst/>
          </a:prstGeom>
          <a:ln w="31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3F4BC92-C2CF-D475-1050-72C0E38B5C34}"/>
              </a:ext>
            </a:extLst>
          </p:cNvPr>
          <p:cNvCxnSpPr>
            <a:cxnSpLocks/>
          </p:cNvCxnSpPr>
          <p:nvPr/>
        </p:nvCxnSpPr>
        <p:spPr>
          <a:xfrm flipV="1">
            <a:off x="9682025" y="2286000"/>
            <a:ext cx="0" cy="3445164"/>
          </a:xfrm>
          <a:prstGeom prst="line">
            <a:avLst/>
          </a:prstGeom>
          <a:ln w="31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7028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DEC607E-4F46-4A9B-8B39-3136F2D49641}"/>
              </a:ext>
            </a:extLst>
          </p:cNvPr>
          <p:cNvSpPr txBox="1"/>
          <p:nvPr/>
        </p:nvSpPr>
        <p:spPr>
          <a:xfrm>
            <a:off x="2836737" y="72854"/>
            <a:ext cx="815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0365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BH" sz="1400" b="1" spc="56" dirty="0">
                <a:solidFill>
                  <a:schemeClr val="bg1"/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الطريق نحو </a:t>
            </a:r>
            <a:r>
              <a:rPr lang="ar-SA" sz="1400" b="1" spc="56" dirty="0">
                <a:solidFill>
                  <a:schemeClr val="bg1"/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 </a:t>
            </a:r>
            <a:r>
              <a:rPr lang="ar-BH" sz="1400" b="1" spc="56" dirty="0">
                <a:solidFill>
                  <a:schemeClr val="bg1"/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ال</a:t>
            </a:r>
            <a:r>
              <a:rPr lang="ar-SA" sz="1400" b="1" spc="56" dirty="0">
                <a:solidFill>
                  <a:schemeClr val="bg1"/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تعافي</a:t>
            </a:r>
            <a:r>
              <a:rPr kumimoji="0" lang="ar-SA" sz="1400" b="1" i="0" u="none" strike="noStrike" kern="1200" cap="none" spc="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 </a:t>
            </a:r>
            <a:r>
              <a:rPr lang="ar-SA" sz="1400" b="1" spc="56" dirty="0">
                <a:solidFill>
                  <a:schemeClr val="bg1"/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- الربع ا</a:t>
            </a:r>
            <a:r>
              <a:rPr lang="ar-BH" sz="1400" b="1" spc="56" dirty="0">
                <a:solidFill>
                  <a:schemeClr val="bg1"/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لثالث</a:t>
            </a:r>
            <a:r>
              <a:rPr lang="ar-SA" sz="1400" b="1" spc="56" dirty="0">
                <a:solidFill>
                  <a:schemeClr val="bg1"/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 2022</a:t>
            </a:r>
            <a:endParaRPr kumimoji="0" lang="en-US" sz="1400" b="1" i="0" u="none" strike="noStrike" kern="1200" cap="none" spc="56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akkal Majalla" panose="02000000000000000000" pitchFamily="2" charset="-78"/>
              <a:ea typeface="DIN Next LT Arabic" charset="0"/>
              <a:cs typeface="Sakkal Majalla" panose="02000000000000000000" pitchFamily="2" charset="-78"/>
            </a:endParaRPr>
          </a:p>
          <a:p>
            <a:pPr marL="20365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0" b="1" i="0" u="none" strike="noStrike" kern="1200" cap="none" spc="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 </a:t>
            </a:r>
            <a:r>
              <a:rPr kumimoji="0" lang="en-US" sz="1400" b="1" i="0" u="none" strike="noStrike" kern="1200" cap="none" spc="56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Road to </a:t>
            </a:r>
            <a:r>
              <a:rPr kumimoji="0" lang="en-US" sz="1400" b="1" i="0" u="none" strike="noStrike" kern="1200" cap="none" spc="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Recovery – </a:t>
            </a:r>
            <a:r>
              <a:rPr lang="en-US" sz="1400" b="1" spc="56" dirty="0">
                <a:solidFill>
                  <a:schemeClr val="bg1"/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Q3 2022</a:t>
            </a:r>
            <a:endParaRPr kumimoji="0" lang="ar-SA" sz="1400" b="1" i="0" u="none" strike="noStrike" kern="1200" cap="none" spc="56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akkal Majalla" panose="02000000000000000000" pitchFamily="2" charset="-78"/>
              <a:ea typeface="DIN Next LT Arabic" charset="0"/>
              <a:cs typeface="Sakkal Majalla" panose="02000000000000000000" pitchFamily="2" charset="-78"/>
            </a:endParaRPr>
          </a:p>
        </p:txBody>
      </p:sp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529F380D-216F-4969-A21B-1A4D3467D4F2}"/>
              </a:ext>
            </a:extLst>
          </p:cNvPr>
          <p:cNvSpPr txBox="1">
            <a:spLocks/>
          </p:cNvSpPr>
          <p:nvPr/>
        </p:nvSpPr>
        <p:spPr>
          <a:xfrm>
            <a:off x="6644693" y="4872158"/>
            <a:ext cx="1669130" cy="461665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9170">
              <a:spcBef>
                <a:spcPct val="20000"/>
              </a:spcBef>
              <a:defRPr/>
            </a:pPr>
            <a:r>
              <a:rPr lang="ar-SA" sz="3000" dirty="0">
                <a:solidFill>
                  <a:srgbClr val="FFFFFF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غير متناسقة</a:t>
            </a:r>
            <a:endParaRPr lang="en-US" sz="3000" dirty="0">
              <a:solidFill>
                <a:srgbClr val="FFFFFF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2" name="Text Placeholder 3">
            <a:extLst>
              <a:ext uri="{FF2B5EF4-FFF2-40B4-BE49-F238E27FC236}">
                <a16:creationId xmlns:a16="http://schemas.microsoft.com/office/drawing/2014/main" id="{49AA3182-4854-46BF-8222-5A6D97798AC1}"/>
              </a:ext>
            </a:extLst>
          </p:cNvPr>
          <p:cNvSpPr txBox="1">
            <a:spLocks/>
          </p:cNvSpPr>
          <p:nvPr/>
        </p:nvSpPr>
        <p:spPr>
          <a:xfrm>
            <a:off x="4209084" y="4465334"/>
            <a:ext cx="861774" cy="949726"/>
          </a:xfrm>
          <a:prstGeom prst="rect">
            <a:avLst/>
          </a:prstGeom>
        </p:spPr>
        <p:txBody>
          <a:bodyPr vert="vert270" wrap="squar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9170">
              <a:defRPr/>
            </a:pPr>
            <a:r>
              <a:rPr lang="ar-SA" dirty="0">
                <a:solidFill>
                  <a:srgbClr val="FFFFFF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غير قابلة </a:t>
            </a:r>
          </a:p>
          <a:p>
            <a:pPr defTabSz="1219170">
              <a:defRPr/>
            </a:pPr>
            <a:r>
              <a:rPr lang="ar-SA" dirty="0">
                <a:solidFill>
                  <a:srgbClr val="FFFFFF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للمقارنة</a:t>
            </a:r>
            <a:endParaRPr lang="en-US" dirty="0">
              <a:solidFill>
                <a:srgbClr val="FFFFFF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5" name="Text Placeholder 3">
            <a:extLst>
              <a:ext uri="{FF2B5EF4-FFF2-40B4-BE49-F238E27FC236}">
                <a16:creationId xmlns:a16="http://schemas.microsoft.com/office/drawing/2014/main" id="{ECCD3392-A569-4077-A9B2-2949B0C0D33E}"/>
              </a:ext>
            </a:extLst>
          </p:cNvPr>
          <p:cNvSpPr txBox="1">
            <a:spLocks/>
          </p:cNvSpPr>
          <p:nvPr/>
        </p:nvSpPr>
        <p:spPr>
          <a:xfrm>
            <a:off x="6867777" y="2767865"/>
            <a:ext cx="461665" cy="944114"/>
          </a:xfrm>
          <a:prstGeom prst="rect">
            <a:avLst/>
          </a:prstGeom>
        </p:spPr>
        <p:txBody>
          <a:bodyPr vert="vert270" wrap="squar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9170">
              <a:spcBef>
                <a:spcPct val="20000"/>
              </a:spcBef>
              <a:defRPr/>
            </a:pPr>
            <a:r>
              <a:rPr lang="ar-SA" sz="3000" dirty="0">
                <a:solidFill>
                  <a:srgbClr val="FFFFFF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محدودة</a:t>
            </a:r>
            <a:endParaRPr lang="en-US" sz="3000" dirty="0">
              <a:solidFill>
                <a:srgbClr val="FFFFFF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B8445EE8-E4B5-DD88-38AF-CC3E1C23981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2394825"/>
              </p:ext>
            </p:extLst>
          </p:nvPr>
        </p:nvGraphicFramePr>
        <p:xfrm>
          <a:off x="1447800" y="1981200"/>
          <a:ext cx="9372599" cy="43918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4CFA89E8-1C26-FB3F-0EDA-EF3291764439}"/>
              </a:ext>
            </a:extLst>
          </p:cNvPr>
          <p:cNvSpPr txBox="1"/>
          <p:nvPr/>
        </p:nvSpPr>
        <p:spPr>
          <a:xfrm>
            <a:off x="903253" y="907327"/>
            <a:ext cx="11282216" cy="9694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2000" b="1" i="0" dirty="0">
                <a:solidFill>
                  <a:schemeClr val="accent1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تجاوزت تدفقات السياحة الوافدة إلى البحرين مستويات ما قبل الجائحة في الربع الثالث من عام 2022 (+ 18% عن نفس الفترة 2019).</a:t>
            </a:r>
            <a:endParaRPr lang="en-US" sz="2000" b="1" i="0" dirty="0">
              <a:solidFill>
                <a:schemeClr val="accent1"/>
              </a:solidFill>
              <a:effectLst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ctr">
              <a:lnSpc>
                <a:spcPct val="150000"/>
              </a:lnSpc>
            </a:pPr>
            <a:endParaRPr lang="en-US" sz="500" b="1" i="0" dirty="0">
              <a:solidFill>
                <a:schemeClr val="accent1"/>
              </a:solidFill>
              <a:effectLst/>
              <a:latin typeface="Open Sans" panose="020B0606030504020204" pitchFamily="34" charset="0"/>
            </a:endParaRPr>
          </a:p>
          <a:p>
            <a:pPr algn="ctr"/>
            <a:r>
              <a:rPr lang="en-US" b="1" i="0" dirty="0">
                <a:solidFill>
                  <a:schemeClr val="accent1"/>
                </a:solidFill>
                <a:effectLst/>
              </a:rPr>
              <a:t>Inbound tourism flows to Bahrain exceeded pre-pandemic levels in Q3 2022 (+18% than Q3 2019).</a:t>
            </a:r>
            <a:endParaRPr lang="en-US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780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DEC607E-4F46-4A9B-8B39-3136F2D49641}"/>
              </a:ext>
            </a:extLst>
          </p:cNvPr>
          <p:cNvSpPr txBox="1"/>
          <p:nvPr/>
        </p:nvSpPr>
        <p:spPr>
          <a:xfrm>
            <a:off x="2836737" y="72854"/>
            <a:ext cx="815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0365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BH" sz="1400" b="1" spc="56" dirty="0">
                <a:solidFill>
                  <a:schemeClr val="bg1"/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الطريق نحو </a:t>
            </a:r>
            <a:r>
              <a:rPr lang="ar-SA" sz="1400" b="1" spc="56" dirty="0">
                <a:solidFill>
                  <a:schemeClr val="bg1"/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 </a:t>
            </a:r>
            <a:r>
              <a:rPr lang="ar-BH" sz="1400" b="1" spc="56" dirty="0">
                <a:solidFill>
                  <a:schemeClr val="bg1"/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ال</a:t>
            </a:r>
            <a:r>
              <a:rPr lang="ar-SA" sz="1400" b="1" spc="56" dirty="0">
                <a:solidFill>
                  <a:schemeClr val="bg1"/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تعافي</a:t>
            </a:r>
            <a:r>
              <a:rPr kumimoji="0" lang="ar-SA" sz="1400" b="1" i="0" u="none" strike="noStrike" kern="1200" cap="none" spc="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 </a:t>
            </a:r>
            <a:r>
              <a:rPr lang="ar-SA" sz="1400" b="1" spc="56" dirty="0">
                <a:solidFill>
                  <a:schemeClr val="bg1"/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- الربع ا</a:t>
            </a:r>
            <a:r>
              <a:rPr lang="ar-BH" sz="1400" b="1" spc="56" dirty="0">
                <a:solidFill>
                  <a:schemeClr val="bg1"/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لثالث</a:t>
            </a:r>
            <a:r>
              <a:rPr lang="ar-SA" sz="1400" b="1" spc="56" dirty="0">
                <a:solidFill>
                  <a:schemeClr val="bg1"/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 2022</a:t>
            </a:r>
            <a:endParaRPr kumimoji="0" lang="en-US" sz="1400" b="1" i="0" u="none" strike="noStrike" kern="1200" cap="none" spc="56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akkal Majalla" panose="02000000000000000000" pitchFamily="2" charset="-78"/>
              <a:ea typeface="DIN Next LT Arabic" charset="0"/>
              <a:cs typeface="Sakkal Majalla" panose="02000000000000000000" pitchFamily="2" charset="-78"/>
            </a:endParaRPr>
          </a:p>
          <a:p>
            <a:pPr marL="20365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0" b="1" i="0" u="none" strike="noStrike" kern="1200" cap="none" spc="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 </a:t>
            </a:r>
            <a:r>
              <a:rPr kumimoji="0" lang="en-US" sz="1400" b="1" i="0" u="none" strike="noStrike" kern="1200" cap="none" spc="56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Road to </a:t>
            </a:r>
            <a:r>
              <a:rPr kumimoji="0" lang="en-US" sz="1400" b="1" i="0" u="none" strike="noStrike" kern="1200" cap="none" spc="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Recovery – </a:t>
            </a:r>
            <a:r>
              <a:rPr lang="en-US" sz="1400" b="1" spc="56" dirty="0">
                <a:solidFill>
                  <a:schemeClr val="bg1"/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Q3 2022</a:t>
            </a:r>
            <a:endParaRPr kumimoji="0" lang="ar-SA" sz="1400" b="1" i="0" u="none" strike="noStrike" kern="1200" cap="none" spc="56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akkal Majalla" panose="02000000000000000000" pitchFamily="2" charset="-78"/>
              <a:ea typeface="DIN Next LT Arabic" charset="0"/>
              <a:cs typeface="Sakkal Majalla" panose="02000000000000000000" pitchFamily="2" charset="-78"/>
            </a:endParaRPr>
          </a:p>
        </p:txBody>
      </p:sp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529F380D-216F-4969-A21B-1A4D3467D4F2}"/>
              </a:ext>
            </a:extLst>
          </p:cNvPr>
          <p:cNvSpPr txBox="1">
            <a:spLocks/>
          </p:cNvSpPr>
          <p:nvPr/>
        </p:nvSpPr>
        <p:spPr>
          <a:xfrm>
            <a:off x="6644693" y="4872158"/>
            <a:ext cx="1669130" cy="461665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9170">
              <a:spcBef>
                <a:spcPct val="20000"/>
              </a:spcBef>
              <a:defRPr/>
            </a:pPr>
            <a:r>
              <a:rPr lang="ar-SA" sz="3000" dirty="0">
                <a:solidFill>
                  <a:srgbClr val="FFFFFF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غير متناسقة</a:t>
            </a:r>
            <a:endParaRPr lang="en-US" sz="3000" dirty="0">
              <a:solidFill>
                <a:srgbClr val="FFFFFF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2" name="Text Placeholder 3">
            <a:extLst>
              <a:ext uri="{FF2B5EF4-FFF2-40B4-BE49-F238E27FC236}">
                <a16:creationId xmlns:a16="http://schemas.microsoft.com/office/drawing/2014/main" id="{49AA3182-4854-46BF-8222-5A6D97798AC1}"/>
              </a:ext>
            </a:extLst>
          </p:cNvPr>
          <p:cNvSpPr txBox="1">
            <a:spLocks/>
          </p:cNvSpPr>
          <p:nvPr/>
        </p:nvSpPr>
        <p:spPr>
          <a:xfrm>
            <a:off x="4209084" y="4465334"/>
            <a:ext cx="861774" cy="949726"/>
          </a:xfrm>
          <a:prstGeom prst="rect">
            <a:avLst/>
          </a:prstGeom>
        </p:spPr>
        <p:txBody>
          <a:bodyPr vert="vert270" wrap="squar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9170">
              <a:defRPr/>
            </a:pPr>
            <a:r>
              <a:rPr lang="ar-SA" dirty="0">
                <a:solidFill>
                  <a:srgbClr val="FFFFFF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غير قابلة </a:t>
            </a:r>
          </a:p>
          <a:p>
            <a:pPr defTabSz="1219170">
              <a:defRPr/>
            </a:pPr>
            <a:r>
              <a:rPr lang="ar-SA" dirty="0">
                <a:solidFill>
                  <a:srgbClr val="FFFFFF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للمقارنة</a:t>
            </a:r>
            <a:endParaRPr lang="en-US" dirty="0">
              <a:solidFill>
                <a:srgbClr val="FFFFFF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5" name="Text Placeholder 3">
            <a:extLst>
              <a:ext uri="{FF2B5EF4-FFF2-40B4-BE49-F238E27FC236}">
                <a16:creationId xmlns:a16="http://schemas.microsoft.com/office/drawing/2014/main" id="{ECCD3392-A569-4077-A9B2-2949B0C0D33E}"/>
              </a:ext>
            </a:extLst>
          </p:cNvPr>
          <p:cNvSpPr txBox="1">
            <a:spLocks/>
          </p:cNvSpPr>
          <p:nvPr/>
        </p:nvSpPr>
        <p:spPr>
          <a:xfrm>
            <a:off x="6867777" y="2767865"/>
            <a:ext cx="461665" cy="944114"/>
          </a:xfrm>
          <a:prstGeom prst="rect">
            <a:avLst/>
          </a:prstGeom>
        </p:spPr>
        <p:txBody>
          <a:bodyPr vert="vert270" wrap="squar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9170">
              <a:spcBef>
                <a:spcPct val="20000"/>
              </a:spcBef>
              <a:defRPr/>
            </a:pPr>
            <a:r>
              <a:rPr lang="ar-SA" sz="3000" dirty="0">
                <a:solidFill>
                  <a:srgbClr val="FFFFFF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محدودة</a:t>
            </a:r>
            <a:endParaRPr lang="en-US" sz="3000" dirty="0">
              <a:solidFill>
                <a:srgbClr val="FFFFFF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ACC9F940-BA70-0217-E850-B5712E5399C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6606174"/>
              </p:ext>
            </p:extLst>
          </p:nvPr>
        </p:nvGraphicFramePr>
        <p:xfrm>
          <a:off x="951345" y="914400"/>
          <a:ext cx="10330873" cy="50476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3" name="Group 2">
            <a:extLst>
              <a:ext uri="{FF2B5EF4-FFF2-40B4-BE49-F238E27FC236}">
                <a16:creationId xmlns:a16="http://schemas.microsoft.com/office/drawing/2014/main" id="{B7DB2D55-4296-8B5D-03DE-AC5862D3AF81}"/>
              </a:ext>
            </a:extLst>
          </p:cNvPr>
          <p:cNvGrpSpPr/>
          <p:nvPr/>
        </p:nvGrpSpPr>
        <p:grpSpPr>
          <a:xfrm>
            <a:off x="4761348" y="2578618"/>
            <a:ext cx="567377" cy="458789"/>
            <a:chOff x="7515115" y="4846450"/>
            <a:chExt cx="371591" cy="458789"/>
          </a:xfrm>
        </p:grpSpPr>
        <p:sp>
          <p:nvSpPr>
            <p:cNvPr id="5" name="object 30">
              <a:extLst>
                <a:ext uri="{FF2B5EF4-FFF2-40B4-BE49-F238E27FC236}">
                  <a16:creationId xmlns:a16="http://schemas.microsoft.com/office/drawing/2014/main" id="{519B4222-3126-7254-AB1A-EBD901605568}"/>
                </a:ext>
              </a:extLst>
            </p:cNvPr>
            <p:cNvSpPr txBox="1"/>
            <p:nvPr/>
          </p:nvSpPr>
          <p:spPr>
            <a:xfrm>
              <a:off x="7515115" y="5028240"/>
              <a:ext cx="371591" cy="276999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9472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+38%</a:t>
              </a:r>
              <a:endParaRPr kumimoji="0" sz="18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+mn-ea"/>
                <a:cs typeface="Corbel"/>
              </a:endParaRPr>
            </a:p>
          </p:txBody>
        </p:sp>
        <p:sp>
          <p:nvSpPr>
            <p:cNvPr id="6" name="object 25">
              <a:extLst>
                <a:ext uri="{FF2B5EF4-FFF2-40B4-BE49-F238E27FC236}">
                  <a16:creationId xmlns:a16="http://schemas.microsoft.com/office/drawing/2014/main" id="{B9675271-8768-9C05-54B3-187D949BAB72}"/>
                </a:ext>
              </a:extLst>
            </p:cNvPr>
            <p:cNvSpPr/>
            <p:nvPr/>
          </p:nvSpPr>
          <p:spPr>
            <a:xfrm>
              <a:off x="7626713" y="4846450"/>
              <a:ext cx="164472" cy="170359"/>
            </a:xfrm>
            <a:custGeom>
              <a:avLst/>
              <a:gdLst/>
              <a:ahLst/>
              <a:cxnLst/>
              <a:rect l="l" t="t" r="r" b="b"/>
              <a:pathLst>
                <a:path w="256539" h="220980">
                  <a:moveTo>
                    <a:pt x="128015" y="0"/>
                  </a:moveTo>
                  <a:lnTo>
                    <a:pt x="0" y="220979"/>
                  </a:lnTo>
                  <a:lnTo>
                    <a:pt x="256031" y="220979"/>
                  </a:lnTo>
                  <a:lnTo>
                    <a:pt x="128015" y="0"/>
                  </a:lnTo>
                  <a:close/>
                </a:path>
              </a:pathLst>
            </a:custGeom>
            <a:solidFill>
              <a:srgbClr val="00945D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D44B051E-F1C2-29B7-D9E9-F4B4D64F8877}"/>
              </a:ext>
            </a:extLst>
          </p:cNvPr>
          <p:cNvGrpSpPr/>
          <p:nvPr/>
        </p:nvGrpSpPr>
        <p:grpSpPr>
          <a:xfrm>
            <a:off x="7795493" y="2119829"/>
            <a:ext cx="567377" cy="458789"/>
            <a:chOff x="7515115" y="4846450"/>
            <a:chExt cx="371591" cy="458789"/>
          </a:xfrm>
        </p:grpSpPr>
        <p:sp>
          <p:nvSpPr>
            <p:cNvPr id="8" name="object 30">
              <a:extLst>
                <a:ext uri="{FF2B5EF4-FFF2-40B4-BE49-F238E27FC236}">
                  <a16:creationId xmlns:a16="http://schemas.microsoft.com/office/drawing/2014/main" id="{1ECD68B2-360B-4CF0-1660-0C2D57A193D2}"/>
                </a:ext>
              </a:extLst>
            </p:cNvPr>
            <p:cNvSpPr txBox="1"/>
            <p:nvPr/>
          </p:nvSpPr>
          <p:spPr>
            <a:xfrm>
              <a:off x="7515115" y="5028240"/>
              <a:ext cx="371591" cy="276999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9472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+31%</a:t>
              </a:r>
              <a:endParaRPr kumimoji="0" sz="18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+mn-ea"/>
                <a:cs typeface="Corbel"/>
              </a:endParaRPr>
            </a:p>
          </p:txBody>
        </p:sp>
        <p:sp>
          <p:nvSpPr>
            <p:cNvPr id="10" name="object 25">
              <a:extLst>
                <a:ext uri="{FF2B5EF4-FFF2-40B4-BE49-F238E27FC236}">
                  <a16:creationId xmlns:a16="http://schemas.microsoft.com/office/drawing/2014/main" id="{66FF0C7C-5462-C772-FC1D-9978CFB269B6}"/>
                </a:ext>
              </a:extLst>
            </p:cNvPr>
            <p:cNvSpPr/>
            <p:nvPr/>
          </p:nvSpPr>
          <p:spPr>
            <a:xfrm>
              <a:off x="7626713" y="4846450"/>
              <a:ext cx="164472" cy="170359"/>
            </a:xfrm>
            <a:custGeom>
              <a:avLst/>
              <a:gdLst/>
              <a:ahLst/>
              <a:cxnLst/>
              <a:rect l="l" t="t" r="r" b="b"/>
              <a:pathLst>
                <a:path w="256539" h="220980">
                  <a:moveTo>
                    <a:pt x="128015" y="0"/>
                  </a:moveTo>
                  <a:lnTo>
                    <a:pt x="0" y="220979"/>
                  </a:lnTo>
                  <a:lnTo>
                    <a:pt x="256031" y="220979"/>
                  </a:lnTo>
                  <a:lnTo>
                    <a:pt x="128015" y="0"/>
                  </a:lnTo>
                  <a:close/>
                </a:path>
              </a:pathLst>
            </a:custGeom>
            <a:solidFill>
              <a:srgbClr val="00945D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59032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DEC607E-4F46-4A9B-8B39-3136F2D49641}"/>
              </a:ext>
            </a:extLst>
          </p:cNvPr>
          <p:cNvSpPr txBox="1"/>
          <p:nvPr/>
        </p:nvSpPr>
        <p:spPr>
          <a:xfrm>
            <a:off x="2836737" y="72854"/>
            <a:ext cx="815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0365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0" b="1" i="0" u="none" strike="noStrike" kern="1200" cap="none" spc="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المؤشرات السياحية الرئيسة- الربع ا</a:t>
            </a:r>
            <a:r>
              <a:rPr kumimoji="0" lang="ar-BH" sz="1400" b="1" i="0" u="none" strike="noStrike" kern="1200" cap="none" spc="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لثالث</a:t>
            </a:r>
            <a:r>
              <a:rPr kumimoji="0" lang="ar-SA" sz="1400" b="1" i="0" u="none" strike="noStrike" kern="1200" cap="none" spc="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 2022</a:t>
            </a:r>
            <a:br>
              <a:rPr kumimoji="0" lang="en-US" sz="1400" b="1" i="0" u="none" strike="noStrike" kern="1200" cap="none" spc="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</a:br>
            <a:r>
              <a:rPr kumimoji="0" lang="ar-SA" sz="1400" b="1" i="0" u="none" strike="noStrike" kern="1200" cap="none" spc="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 </a:t>
            </a:r>
            <a:r>
              <a:rPr kumimoji="0" lang="en-US" sz="1400" b="1" i="0" u="none" strike="noStrike" kern="1200" cap="none" spc="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Key Tourism Indicators- Q3 2022</a:t>
            </a:r>
            <a:endParaRPr kumimoji="0" lang="ar-SA" sz="1400" b="1" i="0" u="none" strike="noStrike" kern="1200" cap="none" spc="56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akkal Majalla" panose="02000000000000000000" pitchFamily="2" charset="-78"/>
              <a:ea typeface="DIN Next LT Arabic" charset="0"/>
              <a:cs typeface="Sakkal Majalla" panose="02000000000000000000" pitchFamily="2" charset="-78"/>
            </a:endParaRPr>
          </a:p>
        </p:txBody>
      </p:sp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529F380D-216F-4969-A21B-1A4D3467D4F2}"/>
              </a:ext>
            </a:extLst>
          </p:cNvPr>
          <p:cNvSpPr txBox="1">
            <a:spLocks/>
          </p:cNvSpPr>
          <p:nvPr/>
        </p:nvSpPr>
        <p:spPr>
          <a:xfrm>
            <a:off x="6644693" y="4872158"/>
            <a:ext cx="1669130" cy="461665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9170">
              <a:spcBef>
                <a:spcPct val="20000"/>
              </a:spcBef>
              <a:defRPr/>
            </a:pPr>
            <a:r>
              <a:rPr lang="ar-SA" sz="3000" dirty="0">
                <a:solidFill>
                  <a:srgbClr val="FFFFFF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غير متناسقة</a:t>
            </a:r>
            <a:endParaRPr lang="en-US" sz="3000" dirty="0">
              <a:solidFill>
                <a:srgbClr val="FFFFFF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2" name="Text Placeholder 3">
            <a:extLst>
              <a:ext uri="{FF2B5EF4-FFF2-40B4-BE49-F238E27FC236}">
                <a16:creationId xmlns:a16="http://schemas.microsoft.com/office/drawing/2014/main" id="{49AA3182-4854-46BF-8222-5A6D97798AC1}"/>
              </a:ext>
            </a:extLst>
          </p:cNvPr>
          <p:cNvSpPr txBox="1">
            <a:spLocks/>
          </p:cNvSpPr>
          <p:nvPr/>
        </p:nvSpPr>
        <p:spPr>
          <a:xfrm>
            <a:off x="4209084" y="4465334"/>
            <a:ext cx="861774" cy="949726"/>
          </a:xfrm>
          <a:prstGeom prst="rect">
            <a:avLst/>
          </a:prstGeom>
        </p:spPr>
        <p:txBody>
          <a:bodyPr vert="vert270" wrap="squar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9170">
              <a:defRPr/>
            </a:pPr>
            <a:r>
              <a:rPr lang="ar-SA" dirty="0">
                <a:solidFill>
                  <a:srgbClr val="FFFFFF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غير قابلة </a:t>
            </a:r>
          </a:p>
          <a:p>
            <a:pPr defTabSz="1219170">
              <a:defRPr/>
            </a:pPr>
            <a:r>
              <a:rPr lang="ar-SA" dirty="0">
                <a:solidFill>
                  <a:srgbClr val="FFFFFF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للمقارنة</a:t>
            </a:r>
            <a:endParaRPr lang="en-US" dirty="0">
              <a:solidFill>
                <a:srgbClr val="FFFFFF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5" name="Text Placeholder 3">
            <a:extLst>
              <a:ext uri="{FF2B5EF4-FFF2-40B4-BE49-F238E27FC236}">
                <a16:creationId xmlns:a16="http://schemas.microsoft.com/office/drawing/2014/main" id="{ECCD3392-A569-4077-A9B2-2949B0C0D33E}"/>
              </a:ext>
            </a:extLst>
          </p:cNvPr>
          <p:cNvSpPr txBox="1">
            <a:spLocks/>
          </p:cNvSpPr>
          <p:nvPr/>
        </p:nvSpPr>
        <p:spPr>
          <a:xfrm>
            <a:off x="6867777" y="2767865"/>
            <a:ext cx="461665" cy="944114"/>
          </a:xfrm>
          <a:prstGeom prst="rect">
            <a:avLst/>
          </a:prstGeom>
        </p:spPr>
        <p:txBody>
          <a:bodyPr vert="vert270" wrap="squar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9170">
              <a:spcBef>
                <a:spcPct val="20000"/>
              </a:spcBef>
              <a:defRPr/>
            </a:pPr>
            <a:r>
              <a:rPr lang="ar-SA" sz="3000" dirty="0">
                <a:solidFill>
                  <a:srgbClr val="FFFFFF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محدودة</a:t>
            </a:r>
            <a:endParaRPr lang="en-US" sz="3000" dirty="0">
              <a:solidFill>
                <a:srgbClr val="FFFFFF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4FF0BD7-F609-9733-2BB2-71923F3D34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4454868"/>
              </p:ext>
            </p:extLst>
          </p:nvPr>
        </p:nvGraphicFramePr>
        <p:xfrm>
          <a:off x="137883" y="1371598"/>
          <a:ext cx="11838482" cy="446575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77106">
                  <a:extLst>
                    <a:ext uri="{9D8B030D-6E8A-4147-A177-3AD203B41FA5}">
                      <a16:colId xmlns:a16="http://schemas.microsoft.com/office/drawing/2014/main" val="1594852569"/>
                    </a:ext>
                  </a:extLst>
                </a:gridCol>
                <a:gridCol w="1057763">
                  <a:extLst>
                    <a:ext uri="{9D8B030D-6E8A-4147-A177-3AD203B41FA5}">
                      <a16:colId xmlns:a16="http://schemas.microsoft.com/office/drawing/2014/main" val="2827612103"/>
                    </a:ext>
                  </a:extLst>
                </a:gridCol>
                <a:gridCol w="1057763">
                  <a:extLst>
                    <a:ext uri="{9D8B030D-6E8A-4147-A177-3AD203B41FA5}">
                      <a16:colId xmlns:a16="http://schemas.microsoft.com/office/drawing/2014/main" val="3767372663"/>
                    </a:ext>
                  </a:extLst>
                </a:gridCol>
                <a:gridCol w="1057763">
                  <a:extLst>
                    <a:ext uri="{9D8B030D-6E8A-4147-A177-3AD203B41FA5}">
                      <a16:colId xmlns:a16="http://schemas.microsoft.com/office/drawing/2014/main" val="1681397738"/>
                    </a:ext>
                  </a:extLst>
                </a:gridCol>
                <a:gridCol w="1057763">
                  <a:extLst>
                    <a:ext uri="{9D8B030D-6E8A-4147-A177-3AD203B41FA5}">
                      <a16:colId xmlns:a16="http://schemas.microsoft.com/office/drawing/2014/main" val="2221701532"/>
                    </a:ext>
                  </a:extLst>
                </a:gridCol>
                <a:gridCol w="1081405">
                  <a:extLst>
                    <a:ext uri="{9D8B030D-6E8A-4147-A177-3AD203B41FA5}">
                      <a16:colId xmlns:a16="http://schemas.microsoft.com/office/drawing/2014/main" val="1049491515"/>
                    </a:ext>
                  </a:extLst>
                </a:gridCol>
                <a:gridCol w="1081405">
                  <a:extLst>
                    <a:ext uri="{9D8B030D-6E8A-4147-A177-3AD203B41FA5}">
                      <a16:colId xmlns:a16="http://schemas.microsoft.com/office/drawing/2014/main" val="1529733328"/>
                    </a:ext>
                  </a:extLst>
                </a:gridCol>
                <a:gridCol w="2667514">
                  <a:extLst>
                    <a:ext uri="{9D8B030D-6E8A-4147-A177-3AD203B41FA5}">
                      <a16:colId xmlns:a16="http://schemas.microsoft.com/office/drawing/2014/main" val="433340966"/>
                    </a:ext>
                  </a:extLst>
                </a:gridCol>
              </a:tblGrid>
              <a:tr h="131977">
                <a:tc rowSpan="2">
                  <a:txBody>
                    <a:bodyPr/>
                    <a:lstStyle/>
                    <a:p>
                      <a:pPr algn="ctr" rtl="0"/>
                      <a:r>
                        <a:rPr lang="en-US" sz="18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Indicator</a:t>
                      </a: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609585" rtl="1" eaLnBrk="1" latinLnBrk="0" hangingPunct="1"/>
                      <a:r>
                        <a:rPr lang="ar-SA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التغير  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Change</a:t>
                      </a:r>
                      <a:r>
                        <a:rPr lang="ar-SA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2019</a:t>
                      </a:r>
                      <a:r>
                        <a:rPr lang="ar-SA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/ 2022</a:t>
                      </a: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609585" rtl="1" eaLnBrk="1" latinLnBrk="0" hangingPunct="1"/>
                      <a:r>
                        <a:rPr lang="ar-SA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التغير  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Change</a:t>
                      </a:r>
                      <a:r>
                        <a:rPr lang="ar-SA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2021/ 2022</a:t>
                      </a: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defTabSz="609585" rtl="1" eaLnBrk="1" latinLnBrk="0" hangingPunct="1"/>
                      <a:r>
                        <a:rPr lang="ar-SA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الربع الثالث 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Q3</a:t>
                      </a:r>
                      <a:endParaRPr lang="ar-SA" sz="1800" b="1" kern="1200" dirty="0">
                        <a:solidFill>
                          <a:schemeClr val="lt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609585" rtl="1" eaLnBrk="1" latinLnBrk="0" hangingPunct="1"/>
                      <a:endParaRPr lang="ar-SA" sz="1800" b="1" kern="1200" dirty="0">
                        <a:solidFill>
                          <a:schemeClr val="lt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80546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609585" rtl="1" eaLnBrk="1" latinLnBrk="0" hangingPunct="1"/>
                      <a:endParaRPr lang="ar-SA" sz="1800" b="1" kern="1200" dirty="0">
                        <a:solidFill>
                          <a:schemeClr val="lt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80546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609585" rtl="1" eaLnBrk="1" latinLnBrk="0" hangingPunct="1"/>
                      <a:endParaRPr lang="ar-SA" sz="1800" b="1" kern="1200" dirty="0">
                        <a:solidFill>
                          <a:schemeClr val="lt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80546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/>
                      <a:r>
                        <a:rPr lang="ar-SA" sz="18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المؤشر</a:t>
                      </a:r>
                      <a:endParaRPr lang="en-US" sz="18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726689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rtl="0"/>
                      <a:r>
                        <a:rPr lang="en-US" sz="18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Indicator</a:t>
                      </a:r>
                    </a:p>
                  </a:txBody>
                  <a:tcPr anchor="ctr">
                    <a:solidFill>
                      <a:srgbClr val="80546C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609585" rtl="1" eaLnBrk="1" latinLnBrk="0" hangingPunct="1"/>
                      <a:r>
                        <a:rPr lang="ar-SA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التغير  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Change</a:t>
                      </a:r>
                      <a:r>
                        <a:rPr lang="ar-SA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2019</a:t>
                      </a:r>
                      <a:r>
                        <a:rPr lang="ar-SA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/ 2022</a:t>
                      </a:r>
                    </a:p>
                  </a:txBody>
                  <a:tcPr anchor="ctr">
                    <a:solidFill>
                      <a:srgbClr val="80546C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609585" rtl="1" eaLnBrk="1" latinLnBrk="0" hangingPunct="1"/>
                      <a:r>
                        <a:rPr lang="ar-SA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التغير  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Change</a:t>
                      </a:r>
                      <a:r>
                        <a:rPr lang="ar-SA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2021/ 2022</a:t>
                      </a:r>
                    </a:p>
                  </a:txBody>
                  <a:tcPr anchor="ctr">
                    <a:solidFill>
                      <a:srgbClr val="80546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1" eaLnBrk="1" latinLnBrk="0" hangingPunct="1"/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2022</a:t>
                      </a:r>
                      <a:endParaRPr lang="ar-SA" sz="1800" b="1" kern="1200" dirty="0">
                        <a:solidFill>
                          <a:schemeClr val="lt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1" eaLnBrk="1" latinLnBrk="0" hangingPunct="1"/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2021</a:t>
                      </a:r>
                      <a:endParaRPr lang="ar-SA" sz="1800" b="1" kern="1200" dirty="0">
                        <a:solidFill>
                          <a:schemeClr val="lt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1" eaLnBrk="1" latinLnBrk="0" hangingPunct="1"/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2020</a:t>
                      </a:r>
                      <a:endParaRPr lang="ar-SA" sz="1800" b="1" kern="1200" dirty="0">
                        <a:solidFill>
                          <a:schemeClr val="lt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1" eaLnBrk="1" latinLnBrk="0" hangingPunct="1"/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2019</a:t>
                      </a:r>
                      <a:endParaRPr lang="ar-SA" sz="1800" b="1" kern="1200" dirty="0">
                        <a:solidFill>
                          <a:schemeClr val="lt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/>
                      <a:r>
                        <a:rPr lang="ar-SA" sz="18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المؤشر</a:t>
                      </a:r>
                      <a:endParaRPr lang="en-US" sz="18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8054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3273398"/>
                  </a:ext>
                </a:extLst>
              </a:tr>
              <a:tr h="1024496">
                <a:tc>
                  <a:txBody>
                    <a:bodyPr/>
                    <a:lstStyle/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International Arrivals </a:t>
                      </a:r>
                      <a:endParaRPr lang="ar-SA" sz="1800" b="1" kern="1200" dirty="0">
                        <a:solidFill>
                          <a:schemeClr val="dk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(thousand)</a:t>
                      </a:r>
                      <a:endParaRPr lang="ar-SA" sz="1800" b="0" kern="1200" dirty="0">
                        <a:solidFill>
                          <a:schemeClr val="dk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rgbClr val="C0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(excl. Bahrainis)</a:t>
                      </a:r>
                    </a:p>
                  </a:txBody>
                  <a:tcPr marL="68580" marR="6858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rgbClr val="00B05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14%</a:t>
                      </a:r>
                    </a:p>
                  </a:txBody>
                  <a:tcPr marL="4233" marR="4233" marT="4233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rgbClr val="00B05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127%</a:t>
                      </a:r>
                    </a:p>
                  </a:txBody>
                  <a:tcPr marL="4233" marR="4233" marT="4233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3,428</a:t>
                      </a:r>
                    </a:p>
                  </a:txBody>
                  <a:tcPr marL="4233" marR="4233" marT="4233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1,512</a:t>
                      </a:r>
                    </a:p>
                  </a:txBody>
                  <a:tcPr marL="4233" marR="4233" marT="4233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93</a:t>
                      </a:r>
                    </a:p>
                  </a:txBody>
                  <a:tcPr marL="4233" marR="4233" marT="4233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3,016</a:t>
                      </a:r>
                    </a:p>
                  </a:txBody>
                  <a:tcPr marL="4233" marR="4233" marT="4233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عدد المسافرين القادمين </a:t>
                      </a:r>
                    </a:p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SA" sz="18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ألف)</a:t>
                      </a:r>
                    </a:p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400" b="0" kern="1200" dirty="0">
                          <a:solidFill>
                            <a:srgbClr val="C0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(باستثناء البحرينيين)</a:t>
                      </a:r>
                      <a:endParaRPr lang="en-US" sz="1400" b="0" kern="1200" dirty="0">
                        <a:solidFill>
                          <a:srgbClr val="C00000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7620" marR="7620" marT="7620" marB="0" anchor="ctr">
                    <a:solidFill>
                      <a:srgbClr val="B39C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3847623"/>
                  </a:ext>
                </a:extLst>
              </a:tr>
              <a:tr h="973778">
                <a:tc>
                  <a:txBody>
                    <a:bodyPr/>
                    <a:lstStyle/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Inbound Tourism Flows</a:t>
                      </a:r>
                      <a:endParaRPr lang="ar-SA" sz="1800" b="1" kern="1200" dirty="0">
                        <a:solidFill>
                          <a:schemeClr val="dk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(thousand)</a:t>
                      </a:r>
                    </a:p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kern="1200" dirty="0">
                          <a:solidFill>
                            <a:srgbClr val="C0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(excl. residents in Bahrain &amp; arrivals for non-tourism purposes)</a:t>
                      </a:r>
                      <a:endParaRPr lang="ar-SA" sz="1050" b="0" kern="1200" dirty="0">
                        <a:solidFill>
                          <a:srgbClr val="C00000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rgbClr val="00B05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18%</a:t>
                      </a:r>
                    </a:p>
                  </a:txBody>
                  <a:tcPr marL="4233" marR="4233" marT="423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rgbClr val="00B05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124%</a:t>
                      </a:r>
                    </a:p>
                  </a:txBody>
                  <a:tcPr marL="4233" marR="4233" marT="423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2,991</a:t>
                      </a:r>
                    </a:p>
                  </a:txBody>
                  <a:tcPr marL="4233" marR="4233" marT="423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1,335</a:t>
                      </a:r>
                    </a:p>
                  </a:txBody>
                  <a:tcPr marL="4233" marR="4233" marT="423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63</a:t>
                      </a:r>
                    </a:p>
                  </a:txBody>
                  <a:tcPr marL="4233" marR="4233" marT="423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2,540</a:t>
                      </a:r>
                    </a:p>
                  </a:txBody>
                  <a:tcPr marL="4233" marR="4233" marT="423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609585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عدد الزوار الوافدين لأغراض سياحية</a:t>
                      </a:r>
                    </a:p>
                    <a:p>
                      <a:pPr marL="0" marR="0" algn="ctr" defTabSz="609585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(ألف)</a:t>
                      </a:r>
                      <a:endParaRPr lang="en-US" sz="1800" b="0" kern="1200" dirty="0">
                        <a:solidFill>
                          <a:schemeClr val="dk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algn="ctr" defTabSz="609585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0" kern="1200" dirty="0">
                          <a:solidFill>
                            <a:srgbClr val="C0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(باستثناء المقيمين في البحرين &amp; القادمين لأغراض غير سياحية)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34291"/>
                  </a:ext>
                </a:extLst>
              </a:tr>
              <a:tr h="776540">
                <a:tc>
                  <a:txBody>
                    <a:bodyPr/>
                    <a:lstStyle/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Total Overnights</a:t>
                      </a:r>
                      <a:endParaRPr lang="ar-SA" sz="1800" b="1" kern="1200" dirty="0">
                        <a:solidFill>
                          <a:schemeClr val="dk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(thousand)</a:t>
                      </a:r>
                    </a:p>
                  </a:txBody>
                  <a:tcPr marL="68580" marR="6858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rgbClr val="00B05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17%</a:t>
                      </a:r>
                    </a:p>
                  </a:txBody>
                  <a:tcPr marL="4233" marR="4233" marT="4233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rgbClr val="00B05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38%</a:t>
                      </a:r>
                    </a:p>
                  </a:txBody>
                  <a:tcPr marL="4233" marR="4233" marT="4233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4,139</a:t>
                      </a:r>
                    </a:p>
                  </a:txBody>
                  <a:tcPr marL="4233" marR="4233" marT="4233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2,989</a:t>
                      </a:r>
                    </a:p>
                  </a:txBody>
                  <a:tcPr marL="4233" marR="4233" marT="4233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202</a:t>
                      </a:r>
                    </a:p>
                  </a:txBody>
                  <a:tcPr marL="4233" marR="4233" marT="4233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3,526</a:t>
                      </a:r>
                    </a:p>
                  </a:txBody>
                  <a:tcPr marL="4233" marR="4233" marT="4233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609585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عدد الليالي السياحية </a:t>
                      </a:r>
                    </a:p>
                    <a:p>
                      <a:pPr marL="0" marR="0" algn="ctr" defTabSz="609585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(ألف)</a:t>
                      </a:r>
                      <a:endParaRPr lang="en-US" sz="1800" b="0" kern="1200" dirty="0">
                        <a:solidFill>
                          <a:schemeClr val="dk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rgbClr val="B39C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4602426"/>
                  </a:ext>
                </a:extLst>
              </a:tr>
              <a:tr h="776540">
                <a:tc>
                  <a:txBody>
                    <a:bodyPr/>
                    <a:lstStyle/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Total Inbound Tourism  Receipts</a:t>
                      </a:r>
                    </a:p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(million BD)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rgbClr val="00B05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46%</a:t>
                      </a:r>
                    </a:p>
                  </a:txBody>
                  <a:tcPr marL="4233" marR="4233" marT="423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rgbClr val="00B05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74%</a:t>
                      </a:r>
                    </a:p>
                  </a:txBody>
                  <a:tcPr marL="4233" marR="4233" marT="423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456</a:t>
                      </a:r>
                    </a:p>
                  </a:txBody>
                  <a:tcPr marL="4233" marR="4233" marT="423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262</a:t>
                      </a:r>
                    </a:p>
                  </a:txBody>
                  <a:tcPr marL="4233" marR="4233" marT="423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14</a:t>
                      </a:r>
                    </a:p>
                  </a:txBody>
                  <a:tcPr marL="4233" marR="4233" marT="423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312</a:t>
                      </a:r>
                    </a:p>
                  </a:txBody>
                  <a:tcPr marL="4233" marR="4233" marT="423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609585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إجمالي إيرادات السياحة الوافدة</a:t>
                      </a:r>
                    </a:p>
                    <a:p>
                      <a:pPr marL="0" marR="0" algn="ctr" defTabSz="609585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(مليون  دينار)</a:t>
                      </a:r>
                      <a:endParaRPr lang="en-US" sz="1800" b="0" kern="1200" dirty="0">
                        <a:solidFill>
                          <a:schemeClr val="dk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145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9607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DEC607E-4F46-4A9B-8B39-3136F2D49641}"/>
              </a:ext>
            </a:extLst>
          </p:cNvPr>
          <p:cNvSpPr txBox="1"/>
          <p:nvPr/>
        </p:nvSpPr>
        <p:spPr>
          <a:xfrm>
            <a:off x="2836737" y="72854"/>
            <a:ext cx="815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0365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0" b="1" i="0" u="none" strike="noStrike" kern="1200" cap="none" spc="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المؤشرات السياحية الرئيسة- الربع ا</a:t>
            </a:r>
            <a:r>
              <a:rPr kumimoji="0" lang="ar-BH" sz="1400" b="1" i="0" u="none" strike="noStrike" kern="1200" cap="none" spc="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لثالث</a:t>
            </a:r>
            <a:r>
              <a:rPr kumimoji="0" lang="ar-SA" sz="1400" b="1" i="0" u="none" strike="noStrike" kern="1200" cap="none" spc="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 2022</a:t>
            </a:r>
            <a:br>
              <a:rPr kumimoji="0" lang="en-US" sz="1400" b="1" i="0" u="none" strike="noStrike" kern="1200" cap="none" spc="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</a:br>
            <a:r>
              <a:rPr kumimoji="0" lang="ar-SA" sz="1400" b="1" i="0" u="none" strike="noStrike" kern="1200" cap="none" spc="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 </a:t>
            </a:r>
            <a:r>
              <a:rPr kumimoji="0" lang="en-US" sz="1400" b="1" i="0" u="none" strike="noStrike" kern="1200" cap="none" spc="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Key Tourism Indicators- Q3 2022</a:t>
            </a:r>
            <a:endParaRPr kumimoji="0" lang="ar-SA" sz="1400" b="1" i="0" u="none" strike="noStrike" kern="1200" cap="none" spc="56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akkal Majalla" panose="02000000000000000000" pitchFamily="2" charset="-78"/>
              <a:ea typeface="DIN Next LT Arabic" charset="0"/>
              <a:cs typeface="Sakkal Majalla" panose="02000000000000000000" pitchFamily="2" charset="-78"/>
            </a:endParaRPr>
          </a:p>
        </p:txBody>
      </p:sp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529F380D-216F-4969-A21B-1A4D3467D4F2}"/>
              </a:ext>
            </a:extLst>
          </p:cNvPr>
          <p:cNvSpPr txBox="1">
            <a:spLocks/>
          </p:cNvSpPr>
          <p:nvPr/>
        </p:nvSpPr>
        <p:spPr>
          <a:xfrm>
            <a:off x="6644693" y="4872158"/>
            <a:ext cx="1669130" cy="461665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9170">
              <a:spcBef>
                <a:spcPct val="20000"/>
              </a:spcBef>
              <a:defRPr/>
            </a:pPr>
            <a:r>
              <a:rPr lang="ar-SA" sz="3000" dirty="0">
                <a:solidFill>
                  <a:srgbClr val="FFFFFF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غير متناسقة</a:t>
            </a:r>
            <a:endParaRPr lang="en-US" sz="3000" dirty="0">
              <a:solidFill>
                <a:srgbClr val="FFFFFF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2" name="Text Placeholder 3">
            <a:extLst>
              <a:ext uri="{FF2B5EF4-FFF2-40B4-BE49-F238E27FC236}">
                <a16:creationId xmlns:a16="http://schemas.microsoft.com/office/drawing/2014/main" id="{49AA3182-4854-46BF-8222-5A6D97798AC1}"/>
              </a:ext>
            </a:extLst>
          </p:cNvPr>
          <p:cNvSpPr txBox="1">
            <a:spLocks/>
          </p:cNvSpPr>
          <p:nvPr/>
        </p:nvSpPr>
        <p:spPr>
          <a:xfrm>
            <a:off x="4209084" y="4465334"/>
            <a:ext cx="861774" cy="949726"/>
          </a:xfrm>
          <a:prstGeom prst="rect">
            <a:avLst/>
          </a:prstGeom>
        </p:spPr>
        <p:txBody>
          <a:bodyPr vert="vert270" wrap="squar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9170">
              <a:defRPr/>
            </a:pPr>
            <a:r>
              <a:rPr lang="ar-SA" dirty="0">
                <a:solidFill>
                  <a:srgbClr val="FFFFFF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غير قابلة </a:t>
            </a:r>
          </a:p>
          <a:p>
            <a:pPr defTabSz="1219170">
              <a:defRPr/>
            </a:pPr>
            <a:r>
              <a:rPr lang="ar-SA" dirty="0">
                <a:solidFill>
                  <a:srgbClr val="FFFFFF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للمقارنة</a:t>
            </a:r>
            <a:endParaRPr lang="en-US" dirty="0">
              <a:solidFill>
                <a:srgbClr val="FFFFFF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5" name="Text Placeholder 3">
            <a:extLst>
              <a:ext uri="{FF2B5EF4-FFF2-40B4-BE49-F238E27FC236}">
                <a16:creationId xmlns:a16="http://schemas.microsoft.com/office/drawing/2014/main" id="{ECCD3392-A569-4077-A9B2-2949B0C0D33E}"/>
              </a:ext>
            </a:extLst>
          </p:cNvPr>
          <p:cNvSpPr txBox="1">
            <a:spLocks/>
          </p:cNvSpPr>
          <p:nvPr/>
        </p:nvSpPr>
        <p:spPr>
          <a:xfrm>
            <a:off x="6867777" y="2767865"/>
            <a:ext cx="461665" cy="944114"/>
          </a:xfrm>
          <a:prstGeom prst="rect">
            <a:avLst/>
          </a:prstGeom>
        </p:spPr>
        <p:txBody>
          <a:bodyPr vert="vert270" wrap="squar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9170">
              <a:spcBef>
                <a:spcPct val="20000"/>
              </a:spcBef>
              <a:defRPr/>
            </a:pPr>
            <a:r>
              <a:rPr lang="ar-SA" sz="3000" dirty="0">
                <a:solidFill>
                  <a:srgbClr val="FFFFFF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محدودة</a:t>
            </a:r>
            <a:endParaRPr lang="en-US" sz="3000" dirty="0">
              <a:solidFill>
                <a:srgbClr val="FFFFFF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81C263F-226E-B08E-555C-711C71F47A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7117005"/>
              </p:ext>
            </p:extLst>
          </p:nvPr>
        </p:nvGraphicFramePr>
        <p:xfrm>
          <a:off x="137883" y="1371598"/>
          <a:ext cx="11998647" cy="477730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18262">
                  <a:extLst>
                    <a:ext uri="{9D8B030D-6E8A-4147-A177-3AD203B41FA5}">
                      <a16:colId xmlns:a16="http://schemas.microsoft.com/office/drawing/2014/main" val="1594852569"/>
                    </a:ext>
                  </a:extLst>
                </a:gridCol>
                <a:gridCol w="1542473">
                  <a:extLst>
                    <a:ext uri="{9D8B030D-6E8A-4147-A177-3AD203B41FA5}">
                      <a16:colId xmlns:a16="http://schemas.microsoft.com/office/drawing/2014/main" val="462614301"/>
                    </a:ext>
                  </a:extLst>
                </a:gridCol>
                <a:gridCol w="1787237">
                  <a:extLst>
                    <a:ext uri="{9D8B030D-6E8A-4147-A177-3AD203B41FA5}">
                      <a16:colId xmlns:a16="http://schemas.microsoft.com/office/drawing/2014/main" val="2827612103"/>
                    </a:ext>
                  </a:extLst>
                </a:gridCol>
                <a:gridCol w="1502421">
                  <a:extLst>
                    <a:ext uri="{9D8B030D-6E8A-4147-A177-3AD203B41FA5}">
                      <a16:colId xmlns:a16="http://schemas.microsoft.com/office/drawing/2014/main" val="1042815183"/>
                    </a:ext>
                  </a:extLst>
                </a:gridCol>
                <a:gridCol w="1205230">
                  <a:extLst>
                    <a:ext uri="{9D8B030D-6E8A-4147-A177-3AD203B41FA5}">
                      <a16:colId xmlns:a16="http://schemas.microsoft.com/office/drawing/2014/main" val="531514952"/>
                    </a:ext>
                  </a:extLst>
                </a:gridCol>
                <a:gridCol w="1735039">
                  <a:extLst>
                    <a:ext uri="{9D8B030D-6E8A-4147-A177-3AD203B41FA5}">
                      <a16:colId xmlns:a16="http://schemas.microsoft.com/office/drawing/2014/main" val="1049491515"/>
                    </a:ext>
                  </a:extLst>
                </a:gridCol>
                <a:gridCol w="1556328">
                  <a:extLst>
                    <a:ext uri="{9D8B030D-6E8A-4147-A177-3AD203B41FA5}">
                      <a16:colId xmlns:a16="http://schemas.microsoft.com/office/drawing/2014/main" val="1529733328"/>
                    </a:ext>
                  </a:extLst>
                </a:gridCol>
                <a:gridCol w="1551657">
                  <a:extLst>
                    <a:ext uri="{9D8B030D-6E8A-4147-A177-3AD203B41FA5}">
                      <a16:colId xmlns:a16="http://schemas.microsoft.com/office/drawing/2014/main" val="433340966"/>
                    </a:ext>
                  </a:extLst>
                </a:gridCol>
              </a:tblGrid>
              <a:tr h="1154100">
                <a:tc rowSpan="2">
                  <a:txBody>
                    <a:bodyPr/>
                    <a:lstStyle/>
                    <a:p>
                      <a:pPr algn="ctr" rtl="0"/>
                      <a:r>
                        <a:rPr lang="en-US" sz="20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Mode of </a:t>
                      </a:r>
                    </a:p>
                    <a:p>
                      <a:pPr algn="ctr" rtl="0"/>
                      <a:r>
                        <a:rPr lang="en-US" sz="20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Arrival</a:t>
                      </a: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20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عدد الزوار الوافدين لأغراض سياحية</a:t>
                      </a:r>
                      <a:endParaRPr lang="en-US" sz="20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SA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(باستثناء المقيمين في البحرين &amp; القادمين لأغراض غير سياحية)</a:t>
                      </a:r>
                    </a:p>
                    <a:p>
                      <a:pPr algn="ctr" rtl="0"/>
                      <a:r>
                        <a:rPr lang="en-US" sz="20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Inbound Tourism Flows</a:t>
                      </a:r>
                    </a:p>
                    <a:p>
                      <a:pPr algn="ctr" rtl="0"/>
                      <a:r>
                        <a:rPr lang="en-US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(excl. residents in Bahrain &amp; arrivals for non-tourism purposes)</a:t>
                      </a: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18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80546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en-US" sz="2000" b="1" kern="1200" dirty="0">
                        <a:solidFill>
                          <a:schemeClr val="lt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80546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20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عدد المسافرين القادمين </a:t>
                      </a:r>
                      <a:r>
                        <a:rPr lang="en-US" sz="20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SA" sz="14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(باستثناء البحرينيين)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en-US" sz="20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International Arrivals </a:t>
                      </a:r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(excl. Bahrainis)</a:t>
                      </a: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r>
                        <a:rPr lang="ar-SA" sz="20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عدد المسافرين القادمين </a:t>
                      </a:r>
                    </a:p>
                    <a:p>
                      <a:pPr algn="ctr" rtl="1"/>
                      <a:r>
                        <a:rPr lang="ar-SA" sz="20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(باستثناء البحرينيين)</a:t>
                      </a:r>
                      <a:endParaRPr lang="en-US" sz="2000" b="1" kern="1200" dirty="0">
                        <a:solidFill>
                          <a:schemeClr val="lt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en-US" sz="20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International Arrivals </a:t>
                      </a:r>
                    </a:p>
                    <a:p>
                      <a:pPr algn="ctr" rtl="1"/>
                      <a:r>
                        <a:rPr lang="en-US" sz="20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(excl. Bahrainis)</a:t>
                      </a:r>
                    </a:p>
                  </a:txBody>
                  <a:tcPr anchor="ctr">
                    <a:solidFill>
                      <a:srgbClr val="80546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2000" b="1" kern="1200" dirty="0">
                        <a:solidFill>
                          <a:schemeClr val="lt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80546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/>
                      <a:r>
                        <a:rPr lang="ar-SA" sz="20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طريقة </a:t>
                      </a:r>
                      <a:endParaRPr lang="en-US" sz="20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0"/>
                      <a:r>
                        <a:rPr lang="ar-SA" sz="20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الوصول</a:t>
                      </a:r>
                      <a:endParaRPr lang="en-US" sz="20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5493756"/>
                  </a:ext>
                </a:extLst>
              </a:tr>
              <a:tr h="717414">
                <a:tc vMerge="1">
                  <a:txBody>
                    <a:bodyPr/>
                    <a:lstStyle/>
                    <a:p>
                      <a:pPr algn="ctr" rtl="0"/>
                      <a:r>
                        <a:rPr lang="en-US" sz="18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Indicator</a:t>
                      </a:r>
                    </a:p>
                  </a:txBody>
                  <a:tcPr anchor="ctr">
                    <a:solidFill>
                      <a:srgbClr val="80546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1" eaLnBrk="1" latinLnBrk="0" hangingPunct="1"/>
                      <a:r>
                        <a:rPr lang="ar-SA" sz="20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التغير  النسبي</a:t>
                      </a:r>
                    </a:p>
                    <a:p>
                      <a:pPr marL="0" algn="ctr" defTabSz="609585" rtl="1" eaLnBrk="1" latinLnBrk="0" hangingPunct="1"/>
                      <a:r>
                        <a:rPr lang="en-US" sz="20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% Change</a:t>
                      </a:r>
                      <a:endParaRPr lang="ar-SA" sz="2000" b="1" kern="1200" dirty="0">
                        <a:solidFill>
                          <a:schemeClr val="lt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1" eaLnBrk="1" latinLnBrk="0" hangingPunct="1"/>
                      <a:r>
                        <a:rPr lang="ar-SA" sz="20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الربع الثالث  </a:t>
                      </a:r>
                      <a:r>
                        <a:rPr lang="en-US" sz="20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2022</a:t>
                      </a:r>
                    </a:p>
                    <a:p>
                      <a:pPr marL="0" algn="ctr" defTabSz="609585" rtl="1" eaLnBrk="1" latinLnBrk="0" hangingPunct="1"/>
                      <a:r>
                        <a:rPr lang="en-US" sz="20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Q3 2022</a:t>
                      </a: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الربع الثالث 2019</a:t>
                      </a:r>
                    </a:p>
                    <a:p>
                      <a:pPr algn="ctr" rtl="1"/>
                      <a:r>
                        <a:rPr lang="en-US" sz="20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Q3 2019</a:t>
                      </a:r>
                      <a:endParaRPr lang="ar-SA" sz="2000" b="1" kern="1200" dirty="0">
                        <a:solidFill>
                          <a:schemeClr val="lt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1" eaLnBrk="1" latinLnBrk="0" hangingPunct="1"/>
                      <a:r>
                        <a:rPr lang="ar-SA" sz="20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التغير  النسبي</a:t>
                      </a:r>
                    </a:p>
                    <a:p>
                      <a:pPr marL="0" algn="ctr" defTabSz="609585" rtl="1" eaLnBrk="1" latinLnBrk="0" hangingPunct="1"/>
                      <a:r>
                        <a:rPr lang="en-US" sz="20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% Change</a:t>
                      </a:r>
                      <a:endParaRPr lang="ar-SA" sz="2000" b="1" kern="1200" dirty="0">
                        <a:solidFill>
                          <a:schemeClr val="lt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1" eaLnBrk="1" latinLnBrk="0" hangingPunct="1"/>
                      <a:r>
                        <a:rPr lang="ar-SA" sz="20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الربع الثالث  </a:t>
                      </a:r>
                      <a:r>
                        <a:rPr lang="en-US" sz="20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2022</a:t>
                      </a:r>
                    </a:p>
                    <a:p>
                      <a:pPr marL="0" algn="ctr" defTabSz="609585" rtl="1" eaLnBrk="1" latinLnBrk="0" hangingPunct="1"/>
                      <a:r>
                        <a:rPr lang="en-US" sz="20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Q3 2022</a:t>
                      </a: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الربع الثالث 2019</a:t>
                      </a:r>
                    </a:p>
                    <a:p>
                      <a:pPr algn="ctr" rtl="1"/>
                      <a:r>
                        <a:rPr lang="en-US" sz="20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Q3 2019</a:t>
                      </a:r>
                      <a:endParaRPr lang="ar-SA" sz="2000" b="1" kern="1200" dirty="0">
                        <a:solidFill>
                          <a:schemeClr val="lt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/>
                      <a:r>
                        <a:rPr lang="ar-SA" sz="18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المؤشر</a:t>
                      </a:r>
                      <a:endParaRPr lang="en-US" sz="18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8054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3273398"/>
                  </a:ext>
                </a:extLst>
              </a:tr>
              <a:tr h="733155">
                <a:tc>
                  <a:txBody>
                    <a:bodyPr/>
                    <a:lstStyle/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0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Land</a:t>
                      </a:r>
                    </a:p>
                  </a:txBody>
                  <a:tcPr marL="68580" marR="6858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22%</a:t>
                      </a:r>
                    </a:p>
                  </a:txBody>
                  <a:tcPr marL="4233" marR="4233" marT="4233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2,671,875</a:t>
                      </a:r>
                    </a:p>
                  </a:txBody>
                  <a:tcPr marL="4233" marR="4233" marT="4233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2,189,346</a:t>
                      </a:r>
                    </a:p>
                  </a:txBody>
                  <a:tcPr marL="4233" marR="4233" marT="4233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22%</a:t>
                      </a:r>
                    </a:p>
                  </a:txBody>
                  <a:tcPr marL="4233" marR="4233" marT="4233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2,970,473</a:t>
                      </a:r>
                    </a:p>
                  </a:txBody>
                  <a:tcPr marL="4233" marR="4233" marT="4233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2,429,818</a:t>
                      </a:r>
                    </a:p>
                  </a:txBody>
                  <a:tcPr marL="4233" marR="4233" marT="4233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1" i="0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بري</a:t>
                      </a:r>
                      <a:endParaRPr lang="en-US" sz="2000" b="1" i="0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7620" marR="7620" marT="7620" marB="0" anchor="ctr">
                    <a:solidFill>
                      <a:srgbClr val="B39C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3847623"/>
                  </a:ext>
                </a:extLst>
              </a:tr>
              <a:tr h="696859">
                <a:tc>
                  <a:txBody>
                    <a:bodyPr/>
                    <a:lstStyle/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0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Air</a:t>
                      </a:r>
                      <a:endParaRPr lang="ar-SA" sz="2000" b="1" i="0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-9%</a:t>
                      </a:r>
                    </a:p>
                  </a:txBody>
                  <a:tcPr marL="4233" marR="4233" marT="423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315,869</a:t>
                      </a:r>
                    </a:p>
                  </a:txBody>
                  <a:tcPr marL="4233" marR="4233" marT="423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345,906</a:t>
                      </a:r>
                    </a:p>
                  </a:txBody>
                  <a:tcPr marL="4233" marR="4233" marT="423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-22%</a:t>
                      </a:r>
                    </a:p>
                  </a:txBody>
                  <a:tcPr marL="4233" marR="4233" marT="423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454,485</a:t>
                      </a:r>
                    </a:p>
                  </a:txBody>
                  <a:tcPr marL="4233" marR="4233" marT="423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579,279</a:t>
                      </a:r>
                    </a:p>
                  </a:txBody>
                  <a:tcPr marL="4233" marR="4233" marT="423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609585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i="0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جوي</a:t>
                      </a:r>
                      <a:endParaRPr lang="en-US" sz="2000" b="1" i="0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34291"/>
                  </a:ext>
                </a:extLst>
              </a:tr>
              <a:tr h="555711">
                <a:tc>
                  <a:txBody>
                    <a:bodyPr/>
                    <a:lstStyle/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0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Sea</a:t>
                      </a:r>
                    </a:p>
                  </a:txBody>
                  <a:tcPr marL="68580" marR="6858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-39%</a:t>
                      </a:r>
                    </a:p>
                  </a:txBody>
                  <a:tcPr marL="4233" marR="4233" marT="4233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2,870</a:t>
                      </a:r>
                    </a:p>
                  </a:txBody>
                  <a:tcPr marL="4233" marR="4233" marT="4233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4,735</a:t>
                      </a:r>
                    </a:p>
                  </a:txBody>
                  <a:tcPr marL="4233" marR="4233" marT="4233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-58%</a:t>
                      </a:r>
                    </a:p>
                  </a:txBody>
                  <a:tcPr marL="4233" marR="4233" marT="4233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2,870</a:t>
                      </a:r>
                    </a:p>
                  </a:txBody>
                  <a:tcPr marL="4233" marR="4233" marT="4233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6,887</a:t>
                      </a:r>
                    </a:p>
                  </a:txBody>
                  <a:tcPr marL="4233" marR="4233" marT="4233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609585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i="0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بحرى</a:t>
                      </a:r>
                      <a:endParaRPr lang="en-US" sz="2000" b="1" i="0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rgbClr val="B39C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4602426"/>
                  </a:ext>
                </a:extLst>
              </a:tr>
              <a:tr h="631636">
                <a:tc>
                  <a:txBody>
                    <a:bodyPr/>
                    <a:lstStyle/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0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Total</a:t>
                      </a: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18%</a:t>
                      </a:r>
                    </a:p>
                  </a:txBody>
                  <a:tcPr marL="4233" marR="4233" marT="4233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2,990,614</a:t>
                      </a:r>
                    </a:p>
                  </a:txBody>
                  <a:tcPr marL="4233" marR="4233" marT="4233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2,539,988</a:t>
                      </a:r>
                    </a:p>
                  </a:txBody>
                  <a:tcPr marL="4233" marR="4233" marT="4233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14%</a:t>
                      </a:r>
                    </a:p>
                  </a:txBody>
                  <a:tcPr marL="4233" marR="4233" marT="4233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3,427,828</a:t>
                      </a:r>
                    </a:p>
                  </a:txBody>
                  <a:tcPr marL="4233" marR="4233" marT="4233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3,015,984</a:t>
                      </a:r>
                    </a:p>
                  </a:txBody>
                  <a:tcPr marL="4233" marR="4233" marT="4233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609585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i="0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الإجمالي</a:t>
                      </a:r>
                      <a:endParaRPr lang="en-US" sz="2000" b="1" i="0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145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4817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1800" y="685800"/>
            <a:ext cx="64944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388" algn="ctr" rtl="1">
              <a:defRPr/>
            </a:pPr>
            <a:r>
              <a:rPr lang="ar-SA" sz="2000" b="1" spc="56" dirty="0">
                <a:solidFill>
                  <a:srgbClr val="99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الزوار الوافدون حسب بلد/ منطقة الإقامة- الربع ا</a:t>
            </a:r>
            <a:r>
              <a:rPr lang="ar-BH" sz="2000" b="1" spc="56" dirty="0">
                <a:solidFill>
                  <a:srgbClr val="99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الثالث</a:t>
            </a:r>
            <a:r>
              <a:rPr lang="ar-SA" sz="2000" b="1" spc="56" dirty="0">
                <a:solidFill>
                  <a:srgbClr val="99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2022</a:t>
            </a:r>
            <a:endParaRPr lang="en-US" sz="2000" b="1" spc="56" dirty="0">
              <a:solidFill>
                <a:srgbClr val="99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13388" algn="ctr" rtl="1">
              <a:defRPr/>
            </a:pPr>
            <a:r>
              <a:rPr lang="ar-SA" sz="2000" b="1" spc="56" dirty="0">
                <a:solidFill>
                  <a:srgbClr val="99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en-US" sz="2000" b="1" spc="56" dirty="0">
                <a:solidFill>
                  <a:srgbClr val="99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Inbound Visitors by Country/Region of Residence- Q3 2022</a:t>
            </a:r>
            <a:endParaRPr kumimoji="0" lang="ar-SA" sz="2000" b="1" i="0" u="none" strike="noStrike" kern="1200" cap="none" spc="56" normalizeH="0" baseline="0" noProof="0" dirty="0">
              <a:ln>
                <a:noFill/>
              </a:ln>
              <a:solidFill>
                <a:srgbClr val="990000"/>
              </a:solidFill>
              <a:effectLst/>
              <a:uLnTx/>
              <a:uFillTx/>
              <a:latin typeface="Sakkal Majalla" panose="02000000000000000000" pitchFamily="2" charset="-78"/>
              <a:ea typeface="DIN Next LT Arabic" charset="0"/>
              <a:cs typeface="Sakkal Majalla" panose="02000000000000000000" pitchFamily="2" charset="-78"/>
            </a:endParaRPr>
          </a:p>
        </p:txBody>
      </p:sp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id="{74CD4FC9-2A75-4C4A-902A-2B0460B4FE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4395824"/>
              </p:ext>
            </p:extLst>
          </p:nvPr>
        </p:nvGraphicFramePr>
        <p:xfrm>
          <a:off x="1081382" y="1600200"/>
          <a:ext cx="10029236" cy="445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0191">
                  <a:extLst>
                    <a:ext uri="{9D8B030D-6E8A-4147-A177-3AD203B41FA5}">
                      <a16:colId xmlns:a16="http://schemas.microsoft.com/office/drawing/2014/main" val="1675680173"/>
                    </a:ext>
                  </a:extLst>
                </a:gridCol>
                <a:gridCol w="2283015">
                  <a:extLst>
                    <a:ext uri="{9D8B030D-6E8A-4147-A177-3AD203B41FA5}">
                      <a16:colId xmlns:a16="http://schemas.microsoft.com/office/drawing/2014/main" val="3897031116"/>
                    </a:ext>
                  </a:extLst>
                </a:gridCol>
                <a:gridCol w="2283015">
                  <a:extLst>
                    <a:ext uri="{9D8B030D-6E8A-4147-A177-3AD203B41FA5}">
                      <a16:colId xmlns:a16="http://schemas.microsoft.com/office/drawing/2014/main" val="2965655243"/>
                    </a:ext>
                  </a:extLst>
                </a:gridCol>
                <a:gridCol w="2283015">
                  <a:extLst>
                    <a:ext uri="{9D8B030D-6E8A-4147-A177-3AD203B41FA5}">
                      <a16:colId xmlns:a16="http://schemas.microsoft.com/office/drawing/2014/main" val="641886176"/>
                    </a:ext>
                  </a:extLst>
                </a:gridCol>
              </a:tblGrid>
              <a:tr h="877843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Country/Region  of Residence</a:t>
                      </a: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8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الربع ال</a:t>
                      </a:r>
                      <a:r>
                        <a:rPr lang="ar-BH" sz="18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ثالث</a:t>
                      </a:r>
                      <a:r>
                        <a:rPr lang="ar-SA" sz="18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2022</a:t>
                      </a:r>
                    </a:p>
                    <a:p>
                      <a:pPr algn="ctr"/>
                      <a:r>
                        <a:rPr lang="en-US" sz="18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Q3 2022</a:t>
                      </a: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8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الحصة السوقية</a:t>
                      </a:r>
                      <a:br>
                        <a:rPr lang="ar-SA" sz="18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</a:br>
                      <a:r>
                        <a:rPr lang="en-US" sz="18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Market Share</a:t>
                      </a: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8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بلد/منطقة الإقامة</a:t>
                      </a:r>
                      <a:endParaRPr lang="en-US" sz="18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8448769"/>
                  </a:ext>
                </a:extLst>
              </a:tr>
              <a:tr h="447304">
                <a:tc>
                  <a:txBody>
                    <a:bodyPr/>
                    <a:lstStyle/>
                    <a:p>
                      <a:pPr lvl="0" algn="ctr" rtl="0" fontAlgn="ctr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KSA </a:t>
                      </a:r>
                    </a:p>
                  </a:txBody>
                  <a:tcPr marL="4233" marR="4233" marT="4233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2,634,702 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b">
                        <a:buFontTx/>
                        <a:buNone/>
                      </a:pPr>
                      <a:r>
                        <a:rPr lang="en-US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88.1%</a:t>
                      </a:r>
                    </a:p>
                  </a:txBody>
                  <a:tcPr marL="9525" marR="9525" marT="9525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/>
                      <a:r>
                        <a:rPr lang="ar-SA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السعودية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9425507"/>
                  </a:ext>
                </a:extLst>
              </a:tr>
              <a:tr h="447304">
                <a:tc>
                  <a:txBody>
                    <a:bodyPr/>
                    <a:lstStyle/>
                    <a:p>
                      <a:pPr lvl="0" algn="ctr" rtl="0" fontAlgn="ctr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Other GCC </a:t>
                      </a:r>
                    </a:p>
                  </a:txBody>
                  <a:tcPr marL="4233" marR="4233" marT="423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310,217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indent="0" algn="ctr" fontAlgn="b">
                        <a:buFontTx/>
                        <a:buNone/>
                      </a:pPr>
                      <a:r>
                        <a:rPr lang="en-US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10.4%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/>
                      <a:r>
                        <a:rPr lang="ar-SA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الدول الخليجية الأخرى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81318530"/>
                  </a:ext>
                </a:extLst>
              </a:tr>
              <a:tr h="447304">
                <a:tc>
                  <a:txBody>
                    <a:bodyPr/>
                    <a:lstStyle/>
                    <a:p>
                      <a:pPr lvl="0" algn="ctr" rtl="0" fontAlgn="ctr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Europe </a:t>
                      </a:r>
                    </a:p>
                  </a:txBody>
                  <a:tcPr marL="4233" marR="4233" marT="4233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16,203 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b">
                        <a:buFontTx/>
                        <a:buNone/>
                      </a:pPr>
                      <a:r>
                        <a:rPr lang="en-US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0.5%</a:t>
                      </a:r>
                    </a:p>
                  </a:txBody>
                  <a:tcPr marL="9525" marR="9525" marT="9525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/>
                      <a:r>
                        <a:rPr lang="ar-SA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أوروبا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3514281"/>
                  </a:ext>
                </a:extLst>
              </a:tr>
              <a:tr h="447304">
                <a:tc>
                  <a:txBody>
                    <a:bodyPr/>
                    <a:lstStyle/>
                    <a:p>
                      <a:pPr lvl="0" algn="ctr" rtl="0" fontAlgn="ctr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Asia </a:t>
                      </a:r>
                    </a:p>
                  </a:txBody>
                  <a:tcPr marL="4233" marR="4233" marT="423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9,891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indent="0" algn="ctr" fontAlgn="b">
                        <a:buFontTx/>
                        <a:buNone/>
                      </a:pPr>
                      <a:r>
                        <a:rPr lang="en-US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0.3%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/>
                      <a:r>
                        <a:rPr lang="ar-SA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آسيا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99126764"/>
                  </a:ext>
                </a:extLst>
              </a:tr>
              <a:tr h="447304">
                <a:tc>
                  <a:txBody>
                    <a:bodyPr/>
                    <a:lstStyle/>
                    <a:p>
                      <a:pPr lvl="0" algn="ctr" rtl="0" fontAlgn="ctr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Middle East </a:t>
                      </a:r>
                    </a:p>
                  </a:txBody>
                  <a:tcPr marL="4233" marR="4233" marT="4233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9,408 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b">
                        <a:buFontTx/>
                        <a:buNone/>
                      </a:pPr>
                      <a:r>
                        <a:rPr lang="en-US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0.3%</a:t>
                      </a:r>
                    </a:p>
                  </a:txBody>
                  <a:tcPr marL="9525" marR="9525" marT="9525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/>
                      <a:r>
                        <a:rPr lang="ar-SA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الشرق الأوسط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3047765"/>
                  </a:ext>
                </a:extLst>
              </a:tr>
              <a:tr h="447304">
                <a:tc>
                  <a:txBody>
                    <a:bodyPr/>
                    <a:lstStyle/>
                    <a:p>
                      <a:pPr lvl="0" algn="ctr" rtl="0" fontAlgn="ctr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America </a:t>
                      </a:r>
                    </a:p>
                  </a:txBody>
                  <a:tcPr marL="4233" marR="4233" marT="423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7,534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indent="0" algn="ctr" defTabSz="914400" rtl="0" eaLnBrk="1" fontAlgn="b" latinLnBrk="0" hangingPunct="1">
                        <a:buFontTx/>
                        <a:buNone/>
                      </a:pPr>
                      <a:r>
                        <a:rPr lang="en-US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/>
                      <a:r>
                        <a:rPr lang="ar-SA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أمريكا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1152532"/>
                  </a:ext>
                </a:extLst>
              </a:tr>
              <a:tr h="476933">
                <a:tc>
                  <a:txBody>
                    <a:bodyPr/>
                    <a:lstStyle/>
                    <a:p>
                      <a:pPr lvl="0" algn="ctr" rtl="0" fontAlgn="ctr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Other Countries </a:t>
                      </a:r>
                    </a:p>
                  </a:txBody>
                  <a:tcPr marL="4233" marR="4233" marT="4233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2,658 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b">
                        <a:buFontTx/>
                        <a:buNone/>
                      </a:pPr>
                      <a:r>
                        <a:rPr lang="en-US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0.1%</a:t>
                      </a:r>
                    </a:p>
                  </a:txBody>
                  <a:tcPr marL="9525" marR="9525" marT="9525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/>
                      <a:r>
                        <a:rPr lang="ar-SA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الدول الأخرى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795827"/>
                  </a:ext>
                </a:extLst>
              </a:tr>
              <a:tr h="41848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Total </a:t>
                      </a:r>
                    </a:p>
                  </a:txBody>
                  <a:tcPr marL="4233" marR="4233" marT="4233" marB="0" anchor="ctr">
                    <a:solidFill>
                      <a:srgbClr val="E1B38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 2,990,614 </a:t>
                      </a:r>
                    </a:p>
                  </a:txBody>
                  <a:tcPr marL="0" marR="0" marT="0" marB="0" anchor="ctr">
                    <a:solidFill>
                      <a:srgbClr val="E1B38B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defTabSz="914400" rtl="0" eaLnBrk="1" fontAlgn="ctr" latinLnBrk="0" hangingPunct="1">
                        <a:buFontTx/>
                        <a:buNone/>
                      </a:pPr>
                      <a:r>
                        <a:rPr lang="en-US" sz="18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100.0%</a:t>
                      </a:r>
                    </a:p>
                  </a:txBody>
                  <a:tcPr marL="9525" marR="9525" marT="9525" marB="0" anchor="ctr">
                    <a:solidFill>
                      <a:srgbClr val="E1B38B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/>
                      <a:r>
                        <a:rPr lang="ar-SA" sz="18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الإجمالي</a:t>
                      </a:r>
                      <a:endParaRPr lang="en-US" sz="1800" b="1" i="0" u="none" strike="noStrike" kern="1200" dirty="0">
                        <a:solidFill>
                          <a:schemeClr val="bg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0" marR="0" marT="0" marB="0" anchor="ctr">
                    <a:solidFill>
                      <a:srgbClr val="E1B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0285137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43072CBB-E431-487D-901E-D13AA335EAC6}"/>
              </a:ext>
            </a:extLst>
          </p:cNvPr>
          <p:cNvSpPr txBox="1"/>
          <p:nvPr/>
        </p:nvSpPr>
        <p:spPr>
          <a:xfrm>
            <a:off x="1371600" y="6119336"/>
            <a:ext cx="86106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dirty="0">
                <a:solidFill>
                  <a:srgbClr val="FF0000"/>
                </a:solidFill>
                <a:cs typeface="Sakkal Majalla" panose="02000000000000000000" pitchFamily="2" charset="-78"/>
              </a:rPr>
              <a:t>N.B. As per UNWTO recommendations, visitors are counted based on country of residence rather than nationality. For example, inbound visitors from KSA include Saudi nationals plus expats residing permanently in KSA.</a:t>
            </a:r>
          </a:p>
        </p:txBody>
      </p:sp>
    </p:spTree>
    <p:extLst>
      <p:ext uri="{BB962C8B-B14F-4D97-AF65-F5344CB8AC3E}">
        <p14:creationId xmlns:p14="http://schemas.microsoft.com/office/powerpoint/2010/main" val="32225474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2294F-CBD1-429B-BD79-60A182235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13388" marR="0" lvl="0" indent="0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kumimoji="0" lang="ar-SA" sz="2000" b="1" i="0" u="none" strike="noStrike" kern="1200" cap="none" spc="56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الزوار الوافدون حسب ال</a:t>
            </a:r>
            <a:r>
              <a:rPr lang="ar-SA" sz="2000" b="1" spc="56" dirty="0">
                <a:solidFill>
                  <a:srgbClr val="99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ج</a:t>
            </a:r>
            <a:r>
              <a:rPr kumimoji="0" lang="ar-SA" sz="2000" b="1" i="0" u="none" strike="noStrike" kern="1200" cap="none" spc="56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نسية- الربع ا</a:t>
            </a:r>
            <a:r>
              <a:rPr lang="ar-BH" sz="2000" b="1" spc="56" dirty="0">
                <a:solidFill>
                  <a:srgbClr val="990000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لثالث</a:t>
            </a:r>
            <a:r>
              <a:rPr kumimoji="0" lang="ar-SA" sz="2000" b="1" i="0" u="none" strike="noStrike" kern="1200" cap="none" spc="56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 2022</a:t>
            </a:r>
            <a:br>
              <a:rPr kumimoji="0" lang="en-US" sz="2000" b="1" i="0" u="none" strike="noStrike" kern="1200" cap="none" spc="56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</a:br>
            <a:r>
              <a:rPr kumimoji="0" lang="en-US" sz="2000" b="1" i="0" u="none" strike="noStrike" kern="1200" cap="none" spc="56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Inbound Visitors by </a:t>
            </a:r>
            <a:r>
              <a:rPr lang="en-US" sz="2000" b="1" spc="56" dirty="0">
                <a:solidFill>
                  <a:srgbClr val="99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Nationality- Q3 2022</a:t>
            </a:r>
            <a:endParaRPr lang="en-US" sz="2000" dirty="0">
              <a:solidFill>
                <a:srgbClr val="990000"/>
              </a:solidFill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9BD6F67-BD2B-409D-95D4-2426ADA3DB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0781123"/>
              </p:ext>
            </p:extLst>
          </p:nvPr>
        </p:nvGraphicFramePr>
        <p:xfrm>
          <a:off x="332508" y="1259918"/>
          <a:ext cx="11346874" cy="5341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58430">
                  <a:extLst>
                    <a:ext uri="{9D8B030D-6E8A-4147-A177-3AD203B41FA5}">
                      <a16:colId xmlns:a16="http://schemas.microsoft.com/office/drawing/2014/main" val="1675680173"/>
                    </a:ext>
                  </a:extLst>
                </a:gridCol>
                <a:gridCol w="3344222">
                  <a:extLst>
                    <a:ext uri="{9D8B030D-6E8A-4147-A177-3AD203B41FA5}">
                      <a16:colId xmlns:a16="http://schemas.microsoft.com/office/drawing/2014/main" val="3897031116"/>
                    </a:ext>
                  </a:extLst>
                </a:gridCol>
                <a:gridCol w="3344222">
                  <a:extLst>
                    <a:ext uri="{9D8B030D-6E8A-4147-A177-3AD203B41FA5}">
                      <a16:colId xmlns:a16="http://schemas.microsoft.com/office/drawing/2014/main" val="641886176"/>
                    </a:ext>
                  </a:extLst>
                </a:gridCol>
              </a:tblGrid>
              <a:tr h="36332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Nationality</a:t>
                      </a: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الربع ا</a:t>
                      </a:r>
                      <a:r>
                        <a:rPr lang="ar-BH" sz="16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لثالث</a:t>
                      </a:r>
                      <a:r>
                        <a:rPr lang="ar-SA" sz="16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2022</a:t>
                      </a:r>
                    </a:p>
                    <a:p>
                      <a:pPr algn="ctr"/>
                      <a:r>
                        <a:rPr lang="en-US" sz="16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Q3 2022</a:t>
                      </a: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الجنسية</a:t>
                      </a:r>
                      <a:endParaRPr lang="en-US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8448769"/>
                  </a:ext>
                </a:extLst>
              </a:tr>
              <a:tr h="14960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KSA 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0" i="0" u="none" strike="noStrike" dirty="0">
                          <a:solidFill>
                            <a:srgbClr val="800000"/>
                          </a:solidFill>
                          <a:effectLst/>
                          <a:latin typeface="+mj-lt"/>
                        </a:rPr>
                        <a:t>                  2,091,207 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SA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السعودية 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9425507"/>
                  </a:ext>
                </a:extLst>
              </a:tr>
              <a:tr h="14960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 UAE 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0" i="0" u="none" strike="noStrike" dirty="0">
                          <a:solidFill>
                            <a:srgbClr val="800000"/>
                          </a:solidFill>
                          <a:effectLst/>
                          <a:latin typeface="+mj-lt"/>
                        </a:rPr>
                        <a:t>                       12,680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SA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الإمارات العربية المتحدة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81318530"/>
                  </a:ext>
                </a:extLst>
              </a:tr>
              <a:tr h="2205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 Kuwait  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0" i="0" u="none" strike="noStrike" dirty="0">
                          <a:solidFill>
                            <a:srgbClr val="800000"/>
                          </a:solidFill>
                          <a:effectLst/>
                          <a:latin typeface="+mj-lt"/>
                        </a:rPr>
                        <a:t>                     117,386 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SA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الكويت 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3514281"/>
                  </a:ext>
                </a:extLst>
              </a:tr>
              <a:tr h="14960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 Oman  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0" i="0" u="none" strike="noStrike" dirty="0">
                          <a:solidFill>
                            <a:srgbClr val="800000"/>
                          </a:solidFill>
                          <a:effectLst/>
                          <a:latin typeface="+mj-lt"/>
                        </a:rPr>
                        <a:t>                         9,922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SA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سلطنة عمان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99126764"/>
                  </a:ext>
                </a:extLst>
              </a:tr>
              <a:tr h="14960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 Russia 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0" i="0" u="none" strike="noStrike" dirty="0">
                          <a:solidFill>
                            <a:srgbClr val="800000"/>
                          </a:solidFill>
                          <a:effectLst/>
                          <a:latin typeface="+mj-lt"/>
                        </a:rPr>
                        <a:t>                         5,335 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SA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روسيا الاتحادية 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3047765"/>
                  </a:ext>
                </a:extLst>
              </a:tr>
              <a:tr h="14960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 Israel  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0" i="0" u="none" strike="noStrike" dirty="0">
                          <a:solidFill>
                            <a:srgbClr val="800000"/>
                          </a:solidFill>
                          <a:effectLst/>
                          <a:latin typeface="+mj-lt"/>
                        </a:rPr>
                        <a:t>                           551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SA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اسرائيل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1152532"/>
                  </a:ext>
                </a:extLst>
              </a:tr>
              <a:tr h="14960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 India  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0" i="0" u="none" strike="noStrike" dirty="0">
                          <a:solidFill>
                            <a:srgbClr val="800000"/>
                          </a:solidFill>
                          <a:effectLst/>
                          <a:latin typeface="+mj-lt"/>
                        </a:rPr>
                        <a:t>                     218,112 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SA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جمهوريه الهند 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3806911"/>
                  </a:ext>
                </a:extLst>
              </a:tr>
              <a:tr h="14960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 Turkey  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0" i="0" u="none" strike="noStrike" dirty="0">
                          <a:solidFill>
                            <a:srgbClr val="800000"/>
                          </a:solidFill>
                          <a:effectLst/>
                          <a:latin typeface="+mj-lt"/>
                        </a:rPr>
                        <a:t>                         4,070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SA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تركيا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63118349"/>
                  </a:ext>
                </a:extLst>
              </a:tr>
              <a:tr h="14960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 Egypt  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0" i="0" u="none" strike="noStrike" dirty="0">
                          <a:solidFill>
                            <a:srgbClr val="800000"/>
                          </a:solidFill>
                          <a:effectLst/>
                          <a:latin typeface="+mj-lt"/>
                        </a:rPr>
                        <a:t>                       76,318 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SA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جمهورية مصر العربية  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386443"/>
                  </a:ext>
                </a:extLst>
              </a:tr>
              <a:tr h="14960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 UK 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0" i="0" u="none" strike="noStrike" dirty="0">
                          <a:solidFill>
                            <a:srgbClr val="800000"/>
                          </a:solidFill>
                          <a:effectLst/>
                          <a:latin typeface="+mj-lt"/>
                        </a:rPr>
                        <a:t>                       36,420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SA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المملكة المتحدة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72441358"/>
                  </a:ext>
                </a:extLst>
              </a:tr>
              <a:tr h="14960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 France 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0" i="0" u="none" strike="noStrike" dirty="0">
                          <a:solidFill>
                            <a:srgbClr val="800000"/>
                          </a:solidFill>
                          <a:effectLst/>
                          <a:latin typeface="+mj-lt"/>
                        </a:rPr>
                        <a:t>                         4,496 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SA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فرنسـا 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2839854"/>
                  </a:ext>
                </a:extLst>
              </a:tr>
              <a:tr h="14960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 Germany 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0" i="0" u="none" strike="noStrike" dirty="0">
                          <a:solidFill>
                            <a:srgbClr val="800000"/>
                          </a:solidFill>
                          <a:effectLst/>
                          <a:latin typeface="+mj-lt"/>
                        </a:rPr>
                        <a:t>                         4,983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SA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المانيا الإتحادية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74455498"/>
                  </a:ext>
                </a:extLst>
              </a:tr>
              <a:tr h="14960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 Italy 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0" i="0" u="none" strike="noStrike" dirty="0">
                          <a:solidFill>
                            <a:srgbClr val="800000"/>
                          </a:solidFill>
                          <a:effectLst/>
                          <a:latin typeface="+mj-lt"/>
                        </a:rPr>
                        <a:t>                         3,452 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SA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إيطاليا 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795827"/>
                  </a:ext>
                </a:extLst>
              </a:tr>
              <a:tr h="14960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 Spain 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0" i="0" u="none" strike="noStrike" dirty="0">
                          <a:solidFill>
                            <a:srgbClr val="800000"/>
                          </a:solidFill>
                          <a:effectLst/>
                          <a:latin typeface="+mj-lt"/>
                        </a:rPr>
                        <a:t>                         2,041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SA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اسـبانيـا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35930428"/>
                  </a:ext>
                </a:extLst>
              </a:tr>
              <a:tr h="14960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 Cyprus 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0" i="0" u="none" strike="noStrike" dirty="0">
                          <a:solidFill>
                            <a:srgbClr val="800000"/>
                          </a:solidFill>
                          <a:effectLst/>
                          <a:latin typeface="+mj-lt"/>
                        </a:rPr>
                        <a:t>                           410 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SA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قبرص 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686209"/>
                  </a:ext>
                </a:extLst>
              </a:tr>
              <a:tr h="14960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 Singapore 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0" i="0" u="none" strike="noStrike" dirty="0">
                          <a:solidFill>
                            <a:srgbClr val="800000"/>
                          </a:solidFill>
                          <a:effectLst/>
                          <a:latin typeface="+mj-lt"/>
                        </a:rPr>
                        <a:t>                           782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SA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سـنغافوره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94027459"/>
                  </a:ext>
                </a:extLst>
              </a:tr>
              <a:tr h="14960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 Pakistan 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0" i="0" u="none" strike="noStrike" dirty="0">
                          <a:solidFill>
                            <a:srgbClr val="800000"/>
                          </a:solidFill>
                          <a:effectLst/>
                          <a:latin typeface="+mj-lt"/>
                        </a:rPr>
                        <a:t>                       80,086 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SA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باكسـتان 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4457810"/>
                  </a:ext>
                </a:extLst>
              </a:tr>
              <a:tr h="14960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 USA 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0" i="0" u="none" strike="noStrike" dirty="0">
                          <a:solidFill>
                            <a:srgbClr val="800000"/>
                          </a:solidFill>
                          <a:effectLst/>
                          <a:latin typeface="+mj-lt"/>
                        </a:rPr>
                        <a:t>                       25,006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SA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الولايات المتحدة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52705670"/>
                  </a:ext>
                </a:extLst>
              </a:tr>
              <a:tr h="14960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 China 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0" i="0" u="none" strike="noStrike" dirty="0">
                          <a:solidFill>
                            <a:srgbClr val="800000"/>
                          </a:solidFill>
                          <a:effectLst/>
                          <a:latin typeface="+mj-lt"/>
                        </a:rPr>
                        <a:t>                         7,669 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SA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جمهورية الصين 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9066244"/>
                  </a:ext>
                </a:extLst>
              </a:tr>
              <a:tr h="17097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Sub-Total </a:t>
                      </a:r>
                    </a:p>
                  </a:txBody>
                  <a:tcPr marL="0" marR="0" marT="0" marB="0" anchor="ctr">
                    <a:solidFill>
                      <a:srgbClr val="E1B3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     2,700,924 </a:t>
                      </a:r>
                    </a:p>
                  </a:txBody>
                  <a:tcPr marL="0" marR="0" marT="0" marB="0" anchor="ctr">
                    <a:solidFill>
                      <a:srgbClr val="E1B38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SA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المجموع الفرعي </a:t>
                      </a:r>
                    </a:p>
                  </a:txBody>
                  <a:tcPr marL="0" marR="0" marT="0" marB="0" anchor="ctr">
                    <a:solidFill>
                      <a:srgbClr val="E1B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9643134"/>
                  </a:ext>
                </a:extLst>
              </a:tr>
              <a:tr h="1496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Other Countries 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       289,690 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الدول الأخرى 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3610013"/>
                  </a:ext>
                </a:extLst>
              </a:tr>
              <a:tr h="1709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Grand Total </a:t>
                      </a:r>
                    </a:p>
                  </a:txBody>
                  <a:tcPr marL="0" marR="0" marT="0" marB="0" anchor="ctr">
                    <a:solidFill>
                      <a:srgbClr val="E1B38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        2,990,614 </a:t>
                      </a:r>
                    </a:p>
                  </a:txBody>
                  <a:tcPr marL="0" marR="0" marT="0" marB="0" anchor="ctr">
                    <a:solidFill>
                      <a:srgbClr val="E1B38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الإجمالي العام </a:t>
                      </a:r>
                    </a:p>
                  </a:txBody>
                  <a:tcPr marL="0" marR="0" marT="0" marB="0" anchor="ctr">
                    <a:solidFill>
                      <a:srgbClr val="E1B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1103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31533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GA">
      <a:dk1>
        <a:srgbClr val="622C1F"/>
      </a:dk1>
      <a:lt1>
        <a:srgbClr val="FFFFFF"/>
      </a:lt1>
      <a:dk2>
        <a:srgbClr val="C1001F"/>
      </a:dk2>
      <a:lt2>
        <a:srgbClr val="B59F54"/>
      </a:lt2>
      <a:accent1>
        <a:srgbClr val="C1001F"/>
      </a:accent1>
      <a:accent2>
        <a:srgbClr val="622C1F"/>
      </a:accent2>
      <a:accent3>
        <a:srgbClr val="FFFFFF"/>
      </a:accent3>
      <a:accent4>
        <a:srgbClr val="B59F54"/>
      </a:accent4>
      <a:accent5>
        <a:srgbClr val="C1001F"/>
      </a:accent5>
      <a:accent6>
        <a:srgbClr val="622C1F"/>
      </a:accent6>
      <a:hlink>
        <a:srgbClr val="B59F54"/>
      </a:hlink>
      <a:folHlink>
        <a:srgbClr val="B59F54"/>
      </a:folHlink>
    </a:clrScheme>
    <a:fontScheme name="iGA Arabic Default">
      <a:majorFont>
        <a:latin typeface="Sakkal Majalla"/>
        <a:ea typeface=""/>
        <a:cs typeface="Sakkal Majalla"/>
      </a:majorFont>
      <a:minorFont>
        <a:latin typeface="Sakkal Majalla"/>
        <a:ea typeface=""/>
        <a:cs typeface="Sakkal Majall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91FFC522A9E74296E6A7635E6283FF" ma:contentTypeVersion="13" ma:contentTypeDescription="Create a new document." ma:contentTypeScope="" ma:versionID="f488a8552905c81d626864ee6af65656">
  <xsd:schema xmlns:xsd="http://www.w3.org/2001/XMLSchema" xmlns:xs="http://www.w3.org/2001/XMLSchema" xmlns:p="http://schemas.microsoft.com/office/2006/metadata/properties" xmlns:ns3="41a44eca-b617-43d5-ae89-be0b5fb5e183" xmlns:ns4="d63f7b79-51b6-444f-902d-42b07aea63df" targetNamespace="http://schemas.microsoft.com/office/2006/metadata/properties" ma:root="true" ma:fieldsID="e21f1c326a53d4c1d49123ef70219fd1" ns3:_="" ns4:_="">
    <xsd:import namespace="41a44eca-b617-43d5-ae89-be0b5fb5e183"/>
    <xsd:import namespace="d63f7b79-51b6-444f-902d-42b07aea63d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a44eca-b617-43d5-ae89-be0b5fb5e18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3f7b79-51b6-444f-902d-42b07aea63df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8CC4B74-F2B6-4F53-9116-CE81D83C45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1a44eca-b617-43d5-ae89-be0b5fb5e183"/>
    <ds:schemaRef ds:uri="d63f7b79-51b6-444f-902d-42b07aea63d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D4E0B23-3E5E-4E91-BCA0-A12132654A2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C6C10D7-A806-4AAD-90FF-CE74FAFD1A86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803</Words>
  <Application>Microsoft Office PowerPoint</Application>
  <PresentationFormat>Widescreen</PresentationFormat>
  <Paragraphs>268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Open Sans</vt:lpstr>
      <vt:lpstr>Sakkal Majalla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الزوار الوافدون حسب الجنسية- الربع الثالث 2022 Inbound Visitors by Nationality- Q3 2022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eGovernment Authority</dc:title>
  <dc:creator/>
  <cp:lastModifiedBy>Aysha Mohammed Al-Doseri</cp:lastModifiedBy>
  <cp:revision>660</cp:revision>
  <cp:lastPrinted>2012-04-07T22:50:33Z</cp:lastPrinted>
  <dcterms:created xsi:type="dcterms:W3CDTF">2006-08-16T00:00:00Z</dcterms:created>
  <dcterms:modified xsi:type="dcterms:W3CDTF">2022-10-23T04:02:39Z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0x010100B091FFC522A9E74296E6A7635E6283FF</vt:lpwstr>
  </property>
</Properties>
</file>