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443" r:id="rId5"/>
    <p:sldId id="568" r:id="rId6"/>
    <p:sldId id="569" r:id="rId7"/>
    <p:sldId id="540" r:id="rId8"/>
    <p:sldId id="368" r:id="rId9"/>
    <p:sldId id="448" r:id="rId10"/>
    <p:sldId id="563" r:id="rId11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B39C51"/>
    <a:srgbClr val="AC0000"/>
    <a:srgbClr val="A38D47"/>
    <a:srgbClr val="1C1C1C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F7DB5E-1EA8-44C3-A3BB-FE9D7CF4320F}" v="29" dt="2023-01-15T10:44:08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7513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05F7DB5E-1EA8-44C3-A3BB-FE9D7CF4320F}"/>
    <pc:docChg chg="custSel addSld delSld modSld">
      <pc:chgData name="Aysha Mohammed Al-Doseri" userId="59fb3fbc-cf96-415b-b034-0bea52782a7d" providerId="ADAL" clId="{05F7DB5E-1EA8-44C3-A3BB-FE9D7CF4320F}" dt="2023-01-15T10:44:28.228" v="140" actId="6549"/>
      <pc:docMkLst>
        <pc:docMk/>
      </pc:docMkLst>
      <pc:sldChg chg="modSp add mod">
        <pc:chgData name="Aysha Mohammed Al-Doseri" userId="59fb3fbc-cf96-415b-b034-0bea52782a7d" providerId="ADAL" clId="{05F7DB5E-1EA8-44C3-A3BB-FE9D7CF4320F}" dt="2023-01-15T10:38:08.377" v="88"/>
        <pc:sldMkLst>
          <pc:docMk/>
          <pc:sldMk cId="3355931601" sldId="368"/>
        </pc:sldMkLst>
        <pc:spChg chg="mod">
          <ac:chgData name="Aysha Mohammed Al-Doseri" userId="59fb3fbc-cf96-415b-b034-0bea52782a7d" providerId="ADAL" clId="{05F7DB5E-1EA8-44C3-A3BB-FE9D7CF4320F}" dt="2023-01-15T10:35:19.427" v="66" actId="1076"/>
          <ac:spMkLst>
            <pc:docMk/>
            <pc:sldMk cId="3355931601" sldId="368"/>
            <ac:spMk id="2" creationId="{00000000-0000-0000-0000-000000000000}"/>
          </ac:spMkLst>
        </pc:spChg>
        <pc:graphicFrameChg chg="mod modGraphic">
          <ac:chgData name="Aysha Mohammed Al-Doseri" userId="59fb3fbc-cf96-415b-b034-0bea52782a7d" providerId="ADAL" clId="{05F7DB5E-1EA8-44C3-A3BB-FE9D7CF4320F}" dt="2023-01-15T10:38:08.377" v="88"/>
          <ac:graphicFrameMkLst>
            <pc:docMk/>
            <pc:sldMk cId="3355931601" sldId="368"/>
            <ac:graphicFrameMk id="7" creationId="{63C3258D-203B-4DAE-8906-0DA3631D21D5}"/>
          </ac:graphicFrameMkLst>
        </pc:graphicFrameChg>
      </pc:sldChg>
      <pc:sldChg chg="modSp mod">
        <pc:chgData name="Aysha Mohammed Al-Doseri" userId="59fb3fbc-cf96-415b-b034-0bea52782a7d" providerId="ADAL" clId="{05F7DB5E-1EA8-44C3-A3BB-FE9D7CF4320F}" dt="2023-01-15T10:24:29.644" v="0"/>
        <pc:sldMkLst>
          <pc:docMk/>
          <pc:sldMk cId="2413923821" sldId="443"/>
        </pc:sldMkLst>
        <pc:spChg chg="mod">
          <ac:chgData name="Aysha Mohammed Al-Doseri" userId="59fb3fbc-cf96-415b-b034-0bea52782a7d" providerId="ADAL" clId="{05F7DB5E-1EA8-44C3-A3BB-FE9D7CF4320F}" dt="2023-01-15T10:24:29.644" v="0"/>
          <ac:spMkLst>
            <pc:docMk/>
            <pc:sldMk cId="2413923821" sldId="443"/>
            <ac:spMk id="15" creationId="{A4ADFCD1-3E7E-4A3D-A3EB-228570F8C76A}"/>
          </ac:spMkLst>
        </pc:spChg>
      </pc:sldChg>
      <pc:sldChg chg="del">
        <pc:chgData name="Aysha Mohammed Al-Doseri" userId="59fb3fbc-cf96-415b-b034-0bea52782a7d" providerId="ADAL" clId="{05F7DB5E-1EA8-44C3-A3BB-FE9D7CF4320F}" dt="2023-01-15T10:31:12.402" v="38" actId="47"/>
        <pc:sldMkLst>
          <pc:docMk/>
          <pc:sldMk cId="1017028873" sldId="446"/>
        </pc:sldMkLst>
      </pc:sldChg>
      <pc:sldChg chg="addSp delSp modSp mod">
        <pc:chgData name="Aysha Mohammed Al-Doseri" userId="59fb3fbc-cf96-415b-b034-0bea52782a7d" providerId="ADAL" clId="{05F7DB5E-1EA8-44C3-A3BB-FE9D7CF4320F}" dt="2023-01-15T10:40:46.909" v="117" actId="20577"/>
        <pc:sldMkLst>
          <pc:docMk/>
          <pc:sldMk cId="3222547472" sldId="448"/>
        </pc:sldMkLst>
        <pc:spChg chg="mod">
          <ac:chgData name="Aysha Mohammed Al-Doseri" userId="59fb3fbc-cf96-415b-b034-0bea52782a7d" providerId="ADAL" clId="{05F7DB5E-1EA8-44C3-A3BB-FE9D7CF4320F}" dt="2023-01-15T10:40:46.909" v="117" actId="20577"/>
          <ac:spMkLst>
            <pc:docMk/>
            <pc:sldMk cId="3222547472" sldId="448"/>
            <ac:spMk id="2" creationId="{00000000-0000-0000-0000-000000000000}"/>
          </ac:spMkLst>
        </pc:spChg>
        <pc:spChg chg="add mod">
          <ac:chgData name="Aysha Mohammed Al-Doseri" userId="59fb3fbc-cf96-415b-b034-0bea52782a7d" providerId="ADAL" clId="{05F7DB5E-1EA8-44C3-A3BB-FE9D7CF4320F}" dt="2023-01-15T10:40:37.461" v="115" actId="1076"/>
          <ac:spMkLst>
            <pc:docMk/>
            <pc:sldMk cId="3222547472" sldId="448"/>
            <ac:spMk id="4" creationId="{902A4145-6023-301A-6446-D7E5CD2CB4AE}"/>
          </ac:spMkLst>
        </pc:spChg>
        <pc:spChg chg="del">
          <ac:chgData name="Aysha Mohammed Al-Doseri" userId="59fb3fbc-cf96-415b-b034-0bea52782a7d" providerId="ADAL" clId="{05F7DB5E-1EA8-44C3-A3BB-FE9D7CF4320F}" dt="2023-01-15T10:40:30.434" v="113" actId="478"/>
          <ac:spMkLst>
            <pc:docMk/>
            <pc:sldMk cId="3222547472" sldId="448"/>
            <ac:spMk id="7" creationId="{43072CBB-E431-487D-901E-D13AA335EAC6}"/>
          </ac:spMkLst>
        </pc:spChg>
        <pc:graphicFrameChg chg="add mod modGraphic">
          <ac:chgData name="Aysha Mohammed Al-Doseri" userId="59fb3fbc-cf96-415b-b034-0bea52782a7d" providerId="ADAL" clId="{05F7DB5E-1EA8-44C3-A3BB-FE9D7CF4320F}" dt="2023-01-15T10:40:08.563" v="112" actId="207"/>
          <ac:graphicFrameMkLst>
            <pc:docMk/>
            <pc:sldMk cId="3222547472" sldId="448"/>
            <ac:graphicFrameMk id="3" creationId="{DA86BF40-8BA7-1A49-AE60-C9784CF5C143}"/>
          </ac:graphicFrameMkLst>
        </pc:graphicFrameChg>
        <pc:graphicFrameChg chg="del">
          <ac:chgData name="Aysha Mohammed Al-Doseri" userId="59fb3fbc-cf96-415b-b034-0bea52782a7d" providerId="ADAL" clId="{05F7DB5E-1EA8-44C3-A3BB-FE9D7CF4320F}" dt="2023-01-15T10:38:56.112" v="90" actId="478"/>
          <ac:graphicFrameMkLst>
            <pc:docMk/>
            <pc:sldMk cId="3222547472" sldId="448"/>
            <ac:graphicFrameMk id="6" creationId="{74CD4FC9-2A75-4C4A-902A-2B0460B4FE8E}"/>
          </ac:graphicFrameMkLst>
        </pc:graphicFrameChg>
      </pc:sldChg>
      <pc:sldChg chg="addSp delSp modSp mod">
        <pc:chgData name="Aysha Mohammed Al-Doseri" userId="59fb3fbc-cf96-415b-b034-0bea52782a7d" providerId="ADAL" clId="{05F7DB5E-1EA8-44C3-A3BB-FE9D7CF4320F}" dt="2023-01-15T10:32:39.049" v="48" actId="1076"/>
        <pc:sldMkLst>
          <pc:docMk/>
          <pc:sldMk cId="1999607881" sldId="540"/>
        </pc:sldMkLst>
        <pc:spChg chg="mod">
          <ac:chgData name="Aysha Mohammed Al-Doseri" userId="59fb3fbc-cf96-415b-b034-0bea52782a7d" providerId="ADAL" clId="{05F7DB5E-1EA8-44C3-A3BB-FE9D7CF4320F}" dt="2023-01-15T10:32:02.368" v="43" actId="20577"/>
          <ac:spMkLst>
            <pc:docMk/>
            <pc:sldMk cId="1999607881" sldId="540"/>
            <ac:spMk id="4" creationId="{DDEC607E-4F46-4A9B-8B39-3136F2D49641}"/>
          </ac:spMkLst>
        </pc:spChg>
        <pc:graphicFrameChg chg="del">
          <ac:chgData name="Aysha Mohammed Al-Doseri" userId="59fb3fbc-cf96-415b-b034-0bea52782a7d" providerId="ADAL" clId="{05F7DB5E-1EA8-44C3-A3BB-FE9D7CF4320F}" dt="2023-01-15T10:31:44.916" v="40" actId="478"/>
          <ac:graphicFrameMkLst>
            <pc:docMk/>
            <pc:sldMk cId="1999607881" sldId="540"/>
            <ac:graphicFrameMk id="2" creationId="{B4FF0BD7-F609-9733-2BB2-71923F3D345D}"/>
          </ac:graphicFrameMkLst>
        </pc:graphicFrameChg>
        <pc:graphicFrameChg chg="add mod modGraphic">
          <ac:chgData name="Aysha Mohammed Al-Doseri" userId="59fb3fbc-cf96-415b-b034-0bea52782a7d" providerId="ADAL" clId="{05F7DB5E-1EA8-44C3-A3BB-FE9D7CF4320F}" dt="2023-01-15T10:32:39.049" v="48" actId="1076"/>
          <ac:graphicFrameMkLst>
            <pc:docMk/>
            <pc:sldMk cId="1999607881" sldId="540"/>
            <ac:graphicFrameMk id="3" creationId="{4C3D834F-05B7-1D88-C04A-A60766B6AE9A}"/>
          </ac:graphicFrameMkLst>
        </pc:graphicFrameChg>
      </pc:sldChg>
      <pc:sldChg chg="addSp delSp modSp mod">
        <pc:chgData name="Aysha Mohammed Al-Doseri" userId="59fb3fbc-cf96-415b-b034-0bea52782a7d" providerId="ADAL" clId="{05F7DB5E-1EA8-44C3-A3BB-FE9D7CF4320F}" dt="2023-01-15T10:43:28.393" v="135" actId="207"/>
        <pc:sldMkLst>
          <pc:docMk/>
          <pc:sldMk cId="1953153396" sldId="563"/>
        </pc:sldMkLst>
        <pc:spChg chg="mod">
          <ac:chgData name="Aysha Mohammed Al-Doseri" userId="59fb3fbc-cf96-415b-b034-0bea52782a7d" providerId="ADAL" clId="{05F7DB5E-1EA8-44C3-A3BB-FE9D7CF4320F}" dt="2023-01-15T10:41:27.949" v="121" actId="6549"/>
          <ac:spMkLst>
            <pc:docMk/>
            <pc:sldMk cId="1953153396" sldId="563"/>
            <ac:spMk id="2" creationId="{AB82294F-CBD1-429B-BD79-60A18223568E}"/>
          </ac:spMkLst>
        </pc:spChg>
        <pc:graphicFrameChg chg="add mod modGraphic">
          <ac:chgData name="Aysha Mohammed Al-Doseri" userId="59fb3fbc-cf96-415b-b034-0bea52782a7d" providerId="ADAL" clId="{05F7DB5E-1EA8-44C3-A3BB-FE9D7CF4320F}" dt="2023-01-15T10:43:28.393" v="135" actId="207"/>
          <ac:graphicFrameMkLst>
            <pc:docMk/>
            <pc:sldMk cId="1953153396" sldId="563"/>
            <ac:graphicFrameMk id="3" creationId="{D6EA95CC-D26C-297E-1FBB-4AB601EB835D}"/>
          </ac:graphicFrameMkLst>
        </pc:graphicFrameChg>
        <pc:graphicFrameChg chg="del">
          <ac:chgData name="Aysha Mohammed Al-Doseri" userId="59fb3fbc-cf96-415b-b034-0bea52782a7d" providerId="ADAL" clId="{05F7DB5E-1EA8-44C3-A3BB-FE9D7CF4320F}" dt="2023-01-15T10:41:17.425" v="118" actId="478"/>
          <ac:graphicFrameMkLst>
            <pc:docMk/>
            <pc:sldMk cId="1953153396" sldId="563"/>
            <ac:graphicFrameMk id="4" creationId="{29BD6F67-BD2B-409D-95D4-2426ADA3DBAD}"/>
          </ac:graphicFrameMkLst>
        </pc:graphicFrameChg>
      </pc:sldChg>
      <pc:sldChg chg="del">
        <pc:chgData name="Aysha Mohammed Al-Doseri" userId="59fb3fbc-cf96-415b-b034-0bea52782a7d" providerId="ADAL" clId="{05F7DB5E-1EA8-44C3-A3BB-FE9D7CF4320F}" dt="2023-01-15T10:32:49.677" v="50" actId="47"/>
        <pc:sldMkLst>
          <pc:docMk/>
          <pc:sldMk cId="942780391" sldId="564"/>
        </pc:sldMkLst>
      </pc:sldChg>
      <pc:sldChg chg="del">
        <pc:chgData name="Aysha Mohammed Al-Doseri" userId="59fb3fbc-cf96-415b-b034-0bea52782a7d" providerId="ADAL" clId="{05F7DB5E-1EA8-44C3-A3BB-FE9D7CF4320F}" dt="2023-01-15T10:41:36.158" v="122" actId="47"/>
        <pc:sldMkLst>
          <pc:docMk/>
          <pc:sldMk cId="427481779" sldId="565"/>
        </pc:sldMkLst>
      </pc:sldChg>
      <pc:sldChg chg="del">
        <pc:chgData name="Aysha Mohammed Al-Doseri" userId="59fb3fbc-cf96-415b-b034-0bea52782a7d" providerId="ADAL" clId="{05F7DB5E-1EA8-44C3-A3BB-FE9D7CF4320F}" dt="2023-01-15T10:32:43.963" v="49" actId="47"/>
        <pc:sldMkLst>
          <pc:docMk/>
          <pc:sldMk cId="3759032141" sldId="567"/>
        </pc:sldMkLst>
      </pc:sldChg>
      <pc:sldChg chg="addSp delSp modSp new mod">
        <pc:chgData name="Aysha Mohammed Al-Doseri" userId="59fb3fbc-cf96-415b-b034-0bea52782a7d" providerId="ADAL" clId="{05F7DB5E-1EA8-44C3-A3BB-FE9D7CF4320F}" dt="2023-01-15T10:44:08.895" v="138"/>
        <pc:sldMkLst>
          <pc:docMk/>
          <pc:sldMk cId="230585200" sldId="568"/>
        </pc:sldMkLst>
        <pc:spChg chg="del mod">
          <ac:chgData name="Aysha Mohammed Al-Doseri" userId="59fb3fbc-cf96-415b-b034-0bea52782a7d" providerId="ADAL" clId="{05F7DB5E-1EA8-44C3-A3BB-FE9D7CF4320F}" dt="2023-01-15T10:44:01.373" v="136" actId="478"/>
          <ac:spMkLst>
            <pc:docMk/>
            <pc:sldMk cId="230585200" sldId="568"/>
            <ac:spMk id="2" creationId="{FB2BD7E5-FE08-0817-CECD-4FB354427213}"/>
          </ac:spMkLst>
        </pc:spChg>
        <pc:spChg chg="del">
          <ac:chgData name="Aysha Mohammed Al-Doseri" userId="59fb3fbc-cf96-415b-b034-0bea52782a7d" providerId="ADAL" clId="{05F7DB5E-1EA8-44C3-A3BB-FE9D7CF4320F}" dt="2023-01-15T10:25:06.110" v="2"/>
          <ac:spMkLst>
            <pc:docMk/>
            <pc:sldMk cId="230585200" sldId="568"/>
            <ac:spMk id="3" creationId="{EBBDA691-D290-5A70-C87C-DDB9F9939B79}"/>
          </ac:spMkLst>
        </pc:spChg>
        <pc:spChg chg="add del mod">
          <ac:chgData name="Aysha Mohammed Al-Doseri" userId="59fb3fbc-cf96-415b-b034-0bea52782a7d" providerId="ADAL" clId="{05F7DB5E-1EA8-44C3-A3BB-FE9D7CF4320F}" dt="2023-01-15T10:44:07.352" v="137" actId="478"/>
          <ac:spMkLst>
            <pc:docMk/>
            <pc:sldMk cId="230585200" sldId="568"/>
            <ac:spMk id="6" creationId="{BE63E09A-6225-40CB-5B2E-96C0FE593717}"/>
          </ac:spMkLst>
        </pc:spChg>
        <pc:spChg chg="add mod">
          <ac:chgData name="Aysha Mohammed Al-Doseri" userId="59fb3fbc-cf96-415b-b034-0bea52782a7d" providerId="ADAL" clId="{05F7DB5E-1EA8-44C3-A3BB-FE9D7CF4320F}" dt="2023-01-15T10:44:08.895" v="138"/>
          <ac:spMkLst>
            <pc:docMk/>
            <pc:sldMk cId="230585200" sldId="568"/>
            <ac:spMk id="7" creationId="{A45F0941-A771-60EF-9524-469CC2A03340}"/>
          </ac:spMkLst>
        </pc:spChg>
        <pc:graphicFrameChg chg="add mod">
          <ac:chgData name="Aysha Mohammed Al-Doseri" userId="59fb3fbc-cf96-415b-b034-0bea52782a7d" providerId="ADAL" clId="{05F7DB5E-1EA8-44C3-A3BB-FE9D7CF4320F}" dt="2023-01-15T10:31:17.937" v="39" actId="1076"/>
          <ac:graphicFrameMkLst>
            <pc:docMk/>
            <pc:sldMk cId="230585200" sldId="568"/>
            <ac:graphicFrameMk id="4" creationId="{EC14ACF2-3099-369A-4823-A9FE3A34FDF2}"/>
          </ac:graphicFrameMkLst>
        </pc:graphicFrameChg>
      </pc:sldChg>
      <pc:sldChg chg="addSp delSp modSp new mod">
        <pc:chgData name="Aysha Mohammed Al-Doseri" userId="59fb3fbc-cf96-415b-b034-0bea52782a7d" providerId="ADAL" clId="{05F7DB5E-1EA8-44C3-A3BB-FE9D7CF4320F}" dt="2023-01-15T10:44:28.228" v="140" actId="6549"/>
        <pc:sldMkLst>
          <pc:docMk/>
          <pc:sldMk cId="2775570744" sldId="569"/>
        </pc:sldMkLst>
        <pc:spChg chg="del">
          <ac:chgData name="Aysha Mohammed Al-Doseri" userId="59fb3fbc-cf96-415b-b034-0bea52782a7d" providerId="ADAL" clId="{05F7DB5E-1EA8-44C3-A3BB-FE9D7CF4320F}" dt="2023-01-15T10:26:35.729" v="17"/>
          <ac:spMkLst>
            <pc:docMk/>
            <pc:sldMk cId="2775570744" sldId="569"/>
            <ac:spMk id="2" creationId="{71BB7FCA-9346-69E7-3E49-A709EA8BED63}"/>
          </ac:spMkLst>
        </pc:spChg>
        <pc:spChg chg="del mod">
          <ac:chgData name="Aysha Mohammed Al-Doseri" userId="59fb3fbc-cf96-415b-b034-0bea52782a7d" providerId="ADAL" clId="{05F7DB5E-1EA8-44C3-A3BB-FE9D7CF4320F}" dt="2023-01-15T10:28:00.340" v="24"/>
          <ac:spMkLst>
            <pc:docMk/>
            <pc:sldMk cId="2775570744" sldId="569"/>
            <ac:spMk id="3" creationId="{94A4DA4D-F3B5-5AB6-ABC2-2212555AAE8D}"/>
          </ac:spMkLst>
        </pc:spChg>
        <pc:spChg chg="add mod">
          <ac:chgData name="Aysha Mohammed Al-Doseri" userId="59fb3fbc-cf96-415b-b034-0bea52782a7d" providerId="ADAL" clId="{05F7DB5E-1EA8-44C3-A3BB-FE9D7CF4320F}" dt="2023-01-15T10:27:18.375" v="22" actId="1076"/>
          <ac:spMkLst>
            <pc:docMk/>
            <pc:sldMk cId="2775570744" sldId="569"/>
            <ac:spMk id="4" creationId="{58CA04C2-C702-D0F3-9589-47F83243F1B5}"/>
          </ac:spMkLst>
        </pc:spChg>
        <pc:spChg chg="add mod">
          <ac:chgData name="Aysha Mohammed Al-Doseri" userId="59fb3fbc-cf96-415b-b034-0bea52782a7d" providerId="ADAL" clId="{05F7DB5E-1EA8-44C3-A3BB-FE9D7CF4320F}" dt="2023-01-15T10:44:28.228" v="140" actId="6549"/>
          <ac:spMkLst>
            <pc:docMk/>
            <pc:sldMk cId="2775570744" sldId="569"/>
            <ac:spMk id="5" creationId="{551F82BE-210A-0897-E09F-8D30CE2BF120}"/>
          </ac:spMkLst>
        </pc:spChg>
        <pc:spChg chg="add mod">
          <ac:chgData name="Aysha Mohammed Al-Doseri" userId="59fb3fbc-cf96-415b-b034-0bea52782a7d" providerId="ADAL" clId="{05F7DB5E-1EA8-44C3-A3BB-FE9D7CF4320F}" dt="2023-01-15T10:29:48.386" v="37" actId="14100"/>
          <ac:spMkLst>
            <pc:docMk/>
            <pc:sldMk cId="2775570744" sldId="569"/>
            <ac:spMk id="7" creationId="{25A050F7-08E6-BAE1-6784-78E9C06E3E88}"/>
          </ac:spMkLst>
        </pc:spChg>
        <pc:graphicFrameChg chg="add mod">
          <ac:chgData name="Aysha Mohammed Al-Doseri" userId="59fb3fbc-cf96-415b-b034-0bea52782a7d" providerId="ADAL" clId="{05F7DB5E-1EA8-44C3-A3BB-FE9D7CF4320F}" dt="2023-01-15T10:28:56.388" v="30"/>
          <ac:graphicFrameMkLst>
            <pc:docMk/>
            <pc:sldMk cId="2775570744" sldId="569"/>
            <ac:graphicFrameMk id="6" creationId="{74B24588-EC0B-838B-3630-D99985796BC3}"/>
          </ac:graphicFrameMkLst>
        </pc:graphicFrameChg>
      </pc:sldChg>
      <pc:sldChg chg="modSp new del mod">
        <pc:chgData name="Aysha Mohammed Al-Doseri" userId="59fb3fbc-cf96-415b-b034-0bea52782a7d" providerId="ADAL" clId="{05F7DB5E-1EA8-44C3-A3BB-FE9D7CF4320F}" dt="2023-01-15T10:35:25.997" v="67" actId="47"/>
        <pc:sldMkLst>
          <pc:docMk/>
          <pc:sldMk cId="604257171" sldId="570"/>
        </pc:sldMkLst>
        <pc:spChg chg="mod">
          <ac:chgData name="Aysha Mohammed Al-Doseri" userId="59fb3fbc-cf96-415b-b034-0bea52782a7d" providerId="ADAL" clId="{05F7DB5E-1EA8-44C3-A3BB-FE9D7CF4320F}" dt="2023-01-15T10:33:31.807" v="63" actId="1076"/>
          <ac:spMkLst>
            <pc:docMk/>
            <pc:sldMk cId="604257171" sldId="570"/>
            <ac:spMk id="2" creationId="{9931CCCA-F9AA-528D-E095-A4ADE29A4A5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2\May\Book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ar-SA" sz="1800" b="1" i="0" baseline="0" dirty="0">
                <a:solidFill>
                  <a:schemeClr val="tx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التغير في أعداد الزوار الوافدين خلال الفترة 2019/2022</a:t>
            </a:r>
            <a:endParaRPr lang="en-US" dirty="0">
              <a:solidFill>
                <a:schemeClr val="tx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>
              <a:defRPr/>
            </a:pPr>
            <a:r>
              <a:rPr lang="en-US" sz="1600" b="1" i="0" baseline="0" dirty="0">
                <a:solidFill>
                  <a:schemeClr val="tx1"/>
                </a:solidFill>
                <a:effectLst/>
                <a:latin typeface="+mn-lt"/>
              </a:rPr>
              <a:t>Change in Inbound Visitors during 2022/ 2019</a:t>
            </a:r>
            <a:endParaRPr lang="en-US" sz="1600" dirty="0">
              <a:solidFill>
                <a:schemeClr val="tx1"/>
              </a:solidFill>
              <a:effectLst/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334951392527692E-3"/>
                  <c:y val="-3.4185089379204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E0-4DA3-B7E5-AC559EAE4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Sheet3!$G$14:$G$17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Sheet3!$H$14:$H$17</c:f>
              <c:numCache>
                <c:formatCode>_(* #,##0_);_(* \(#,##0\);_(* "-"??_);_(@_)</c:formatCode>
                <c:ptCount val="4"/>
                <c:pt idx="0">
                  <c:v>11061180.49364352</c:v>
                </c:pt>
                <c:pt idx="1">
                  <c:v>1909003.8006131316</c:v>
                </c:pt>
                <c:pt idx="2">
                  <c:v>3612078.7308968236</c:v>
                </c:pt>
                <c:pt idx="3">
                  <c:v>9948631.1378773041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E0-4DA3-B7E5-AC559EAE47B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1833149327"/>
        <c:axId val="1136338639"/>
      </c:barChart>
      <c:lineChart>
        <c:grouping val="stacked"/>
        <c:varyColors val="0"/>
        <c:ser>
          <c:idx val="1"/>
          <c:order val="1"/>
          <c:spPr>
            <a:ln w="22225" cap="rnd">
              <a:solidFill>
                <a:srgbClr val="E1B38B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rgbClr val="E1B38B"/>
                </a:solidFill>
                <a:round/>
              </a:ln>
              <a:effectLst/>
            </c:spPr>
          </c:marker>
          <c:cat>
            <c:numRef>
              <c:f>Sheet3!$G$14:$G$17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Sheet3!$I$14:$I$17</c:f>
              <c:numCache>
                <c:formatCode>General</c:formatCode>
                <c:ptCount val="4"/>
                <c:pt idx="0">
                  <c:v>9354948.5965666696</c:v>
                </c:pt>
                <c:pt idx="1">
                  <c:v>1823555.9105685228</c:v>
                </c:pt>
                <c:pt idx="2">
                  <c:v>2325424.938642038</c:v>
                </c:pt>
                <c:pt idx="3">
                  <c:v>7863362.085759989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E0-4DA3-B7E5-AC559EAE4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3149327"/>
        <c:axId val="1136338639"/>
      </c:lineChart>
      <c:catAx>
        <c:axId val="1833149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6338639"/>
        <c:crosses val="autoZero"/>
        <c:auto val="1"/>
        <c:lblAlgn val="ctr"/>
        <c:lblOffset val="100"/>
        <c:noMultiLvlLbl val="0"/>
      </c:catAx>
      <c:valAx>
        <c:axId val="1136338639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1833149327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D22B1-4B54-46B9-AF11-461D209575CD}" type="doc">
      <dgm:prSet loTypeId="urn:microsoft.com/office/officeart/2005/8/layout/hList9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A51E4A-DEEE-4A61-9913-686A481532EE}">
      <dgm:prSet phldrT="[Text]" custT="1"/>
      <dgm:spPr/>
      <dgm:t>
        <a:bodyPr/>
        <a:lstStyle/>
        <a:p>
          <a:pPr rtl="1"/>
          <a:r>
            <a:rPr lang="ar-SA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23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gm:t>
    </dgm:pt>
    <dgm:pt modelId="{E7293232-EAA2-4125-AFF5-1E1976ABAEAB}" type="par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D91F2D-5ACB-4184-8750-31270AE54B6C}" type="sib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60A85FD-6F4A-4BF1-8A1B-40E4FAA27C28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en-US" sz="3600" b="1" dirty="0">
              <a:latin typeface="Sakkal Majalla" panose="02000000000000000000" pitchFamily="2" charset="-78"/>
              <a:cs typeface="Sakkal Majalla" panose="02000000000000000000" pitchFamily="2" charset="-78"/>
            </a:rPr>
            <a:t>9.9</a:t>
          </a:r>
          <a:endParaRPr lang="ar-SA" sz="3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ar-SA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23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en-US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gm:t>
    </dgm:pt>
    <dgm:pt modelId="{1BEEA9F0-5972-4A84-AF26-A8E8C22552A6}" type="par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4AA759F-C391-463A-B1B1-BF1639727595}" type="sib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52A69C-3FCF-4614-B9FC-9FBDE994217E}">
      <dgm:prSet phldrT="[Text]" custT="1"/>
      <dgm:spPr/>
      <dgm:t>
        <a:bodyPr/>
        <a:lstStyle/>
        <a:p>
          <a:pPr rtl="1"/>
          <a:r>
            <a:rPr lang="ar-SA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23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gm:t>
    </dgm:pt>
    <dgm:pt modelId="{35D92611-A975-4500-987A-29F2DE42D395}" type="par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3604FA1-4409-44F5-8FCE-A83BE4761841}" type="sib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F635888-D935-444C-B932-56EBA1C6C95E}">
      <dgm:prSet phldrT="[Text]" custT="1"/>
      <dgm:spPr/>
      <dgm:t>
        <a:bodyPr/>
        <a:lstStyle/>
        <a:p>
          <a:pPr algn="ctr" rtl="1">
            <a:lnSpc>
              <a:spcPct val="100000"/>
            </a:lnSpc>
            <a:spcAft>
              <a:spcPts val="0"/>
            </a:spcAft>
          </a:pPr>
          <a:r>
            <a:rPr lang="en-US" sz="3600" b="1" dirty="0">
              <a:latin typeface="Sakkal Majalla" panose="02000000000000000000" pitchFamily="2" charset="-78"/>
              <a:cs typeface="Sakkal Majalla" panose="02000000000000000000" pitchFamily="2" charset="-78"/>
            </a:rPr>
            <a:t>13.0</a:t>
          </a:r>
          <a:endParaRPr lang="ar-SA" sz="3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  <a:endParaRPr lang="en-US" sz="23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7DE55AD-C3E1-4902-81E0-100A6125670F}" type="par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ABA6B1-B39A-422B-9319-97E1E96C6A91}" type="sib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CB2D1CC-609F-4B48-9B36-E9550C6418D6}">
      <dgm:prSet custT="1"/>
      <dgm:spPr/>
      <dgm:t>
        <a:bodyPr/>
        <a:lstStyle/>
        <a:p>
          <a:pPr rtl="1"/>
          <a:r>
            <a:rPr lang="ar-SA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rtl="1"/>
          <a:r>
            <a:rPr lang="en-US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gm:t>
    </dgm:pt>
    <dgm:pt modelId="{26D0335E-92A5-413B-80BB-48185AADABC4}" type="par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E044F90-73E7-415E-80F0-A06EA7CA13DD}" type="sib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570F6C1-A688-4A99-BD35-2A8352226CC4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3600" b="1" dirty="0">
              <a:latin typeface="Sakkal Majalla" panose="02000000000000000000" pitchFamily="2" charset="-78"/>
              <a:cs typeface="Sakkal Majalla" panose="02000000000000000000" pitchFamily="2" charset="-78"/>
            </a:rPr>
            <a:t>1.5</a:t>
          </a:r>
          <a:endParaRPr lang="ar-SA" sz="3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مليار دينار</a:t>
          </a:r>
          <a:endParaRPr lang="en-US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300" b="1" dirty="0">
              <a:latin typeface="Sakkal Majalla" panose="02000000000000000000" pitchFamily="2" charset="-78"/>
              <a:cs typeface="Sakkal Majalla" panose="02000000000000000000" pitchFamily="2" charset="-78"/>
            </a:rPr>
            <a:t>BD Billion</a:t>
          </a:r>
        </a:p>
      </dgm:t>
    </dgm:pt>
    <dgm:pt modelId="{7CA6ADD6-22C2-47AF-83A4-16A0F9E0A83F}" type="par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28B14-BF4B-411A-AE24-E9FE1EC5824F}" type="sib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1312B4-4D14-4FAE-8229-3392161CEBFE}" type="pres">
      <dgm:prSet presAssocID="{597D22B1-4B54-46B9-AF11-461D209575CD}" presName="list" presStyleCnt="0">
        <dgm:presLayoutVars>
          <dgm:dir val="rev"/>
          <dgm:animLvl val="lvl"/>
        </dgm:presLayoutVars>
      </dgm:prSet>
      <dgm:spPr/>
    </dgm:pt>
    <dgm:pt modelId="{D8BA9C8E-176E-4A16-8AAA-6DA7FAB2843A}" type="pres">
      <dgm:prSet presAssocID="{A1A51E4A-DEEE-4A61-9913-686A481532EE}" presName="posSpace" presStyleCnt="0"/>
      <dgm:spPr/>
    </dgm:pt>
    <dgm:pt modelId="{4B277413-7B96-4FD7-9CC7-16E1648AD72B}" type="pres">
      <dgm:prSet presAssocID="{A1A51E4A-DEEE-4A61-9913-686A481532EE}" presName="vertFlow" presStyleCnt="0"/>
      <dgm:spPr/>
    </dgm:pt>
    <dgm:pt modelId="{F21BBA03-E400-4A0F-8BE2-EE855181209F}" type="pres">
      <dgm:prSet presAssocID="{A1A51E4A-DEEE-4A61-9913-686A481532EE}" presName="topSpace" presStyleCnt="0"/>
      <dgm:spPr/>
    </dgm:pt>
    <dgm:pt modelId="{44F362AD-1D87-46AE-9F28-C1979D64866A}" type="pres">
      <dgm:prSet presAssocID="{A1A51E4A-DEEE-4A61-9913-686A481532EE}" presName="firstComp" presStyleCnt="0"/>
      <dgm:spPr/>
    </dgm:pt>
    <dgm:pt modelId="{07730679-47A3-496B-8816-09BAF69ABDE9}" type="pres">
      <dgm:prSet presAssocID="{A1A51E4A-DEEE-4A61-9913-686A481532EE}" presName="firstChild" presStyleLbl="bgAccFollowNode1" presStyleIdx="0" presStyleCnt="3"/>
      <dgm:spPr/>
    </dgm:pt>
    <dgm:pt modelId="{B6DC94D7-2753-40CF-9F45-E6A73936F51C}" type="pres">
      <dgm:prSet presAssocID="{A1A51E4A-DEEE-4A61-9913-686A481532EE}" presName="firstChildTx" presStyleLbl="bgAccFollowNode1" presStyleIdx="0" presStyleCnt="3">
        <dgm:presLayoutVars>
          <dgm:bulletEnabled val="1"/>
        </dgm:presLayoutVars>
      </dgm:prSet>
      <dgm:spPr/>
    </dgm:pt>
    <dgm:pt modelId="{FCF1A7E0-DEA4-4091-9D19-693AA3FC9705}" type="pres">
      <dgm:prSet presAssocID="{A1A51E4A-DEEE-4A61-9913-686A481532EE}" presName="negSpace" presStyleCnt="0"/>
      <dgm:spPr/>
    </dgm:pt>
    <dgm:pt modelId="{09D73435-1257-45D8-8D66-D19F3BF1390F}" type="pres">
      <dgm:prSet presAssocID="{A1A51E4A-DEEE-4A61-9913-686A481532EE}" presName="circle" presStyleLbl="node1" presStyleIdx="0" presStyleCnt="3"/>
      <dgm:spPr/>
    </dgm:pt>
    <dgm:pt modelId="{C9E3503F-B631-4692-93BB-EFBEADCA721A}" type="pres">
      <dgm:prSet presAssocID="{4DD91F2D-5ACB-4184-8750-31270AE54B6C}" presName="transSpace" presStyleCnt="0"/>
      <dgm:spPr/>
    </dgm:pt>
    <dgm:pt modelId="{A3F2E7A8-E540-4806-BD44-08A2A3FB1B3F}" type="pres">
      <dgm:prSet presAssocID="{4452A69C-3FCF-4614-B9FC-9FBDE994217E}" presName="posSpace" presStyleCnt="0"/>
      <dgm:spPr/>
    </dgm:pt>
    <dgm:pt modelId="{7E2E363C-0E27-4500-B319-421504F513D3}" type="pres">
      <dgm:prSet presAssocID="{4452A69C-3FCF-4614-B9FC-9FBDE994217E}" presName="vertFlow" presStyleCnt="0"/>
      <dgm:spPr/>
    </dgm:pt>
    <dgm:pt modelId="{0F2D7687-557E-458E-AC6A-D214DDBF2438}" type="pres">
      <dgm:prSet presAssocID="{4452A69C-3FCF-4614-B9FC-9FBDE994217E}" presName="topSpace" presStyleCnt="0"/>
      <dgm:spPr/>
    </dgm:pt>
    <dgm:pt modelId="{0E11ABA8-12B3-484C-92D8-558C5C1E8B7B}" type="pres">
      <dgm:prSet presAssocID="{4452A69C-3FCF-4614-B9FC-9FBDE994217E}" presName="firstComp" presStyleCnt="0"/>
      <dgm:spPr/>
    </dgm:pt>
    <dgm:pt modelId="{EEE407E5-D9DF-441F-B6C5-57112084C902}" type="pres">
      <dgm:prSet presAssocID="{4452A69C-3FCF-4614-B9FC-9FBDE994217E}" presName="firstChild" presStyleLbl="bgAccFollowNode1" presStyleIdx="1" presStyleCnt="3" custScaleX="107032"/>
      <dgm:spPr/>
    </dgm:pt>
    <dgm:pt modelId="{36CF3003-F8FA-47DA-9632-2B30E57C77AD}" type="pres">
      <dgm:prSet presAssocID="{4452A69C-3FCF-4614-B9FC-9FBDE994217E}" presName="firstChildTx" presStyleLbl="bgAccFollowNode1" presStyleIdx="1" presStyleCnt="3">
        <dgm:presLayoutVars>
          <dgm:bulletEnabled val="1"/>
        </dgm:presLayoutVars>
      </dgm:prSet>
      <dgm:spPr/>
    </dgm:pt>
    <dgm:pt modelId="{E6C90189-1B61-419A-B85A-EFFFAA8E9C39}" type="pres">
      <dgm:prSet presAssocID="{4452A69C-3FCF-4614-B9FC-9FBDE994217E}" presName="negSpace" presStyleCnt="0"/>
      <dgm:spPr/>
    </dgm:pt>
    <dgm:pt modelId="{531FBBA7-1D41-438B-AA11-6ED2140F62B4}" type="pres">
      <dgm:prSet presAssocID="{4452A69C-3FCF-4614-B9FC-9FBDE994217E}" presName="circle" presStyleLbl="node1" presStyleIdx="1" presStyleCnt="3"/>
      <dgm:spPr/>
    </dgm:pt>
    <dgm:pt modelId="{FE97C8BE-BE40-44D9-AABA-0474A0ADF819}" type="pres">
      <dgm:prSet presAssocID="{83604FA1-4409-44F5-8FCE-A83BE4761841}" presName="transSpace" presStyleCnt="0"/>
      <dgm:spPr/>
    </dgm:pt>
    <dgm:pt modelId="{4B0F0D8C-55AD-4A1B-92EB-D60FD7E90D7C}" type="pres">
      <dgm:prSet presAssocID="{ACB2D1CC-609F-4B48-9B36-E9550C6418D6}" presName="posSpace" presStyleCnt="0"/>
      <dgm:spPr/>
    </dgm:pt>
    <dgm:pt modelId="{7E4998F2-AAEF-48FE-9E99-F13E55241CDA}" type="pres">
      <dgm:prSet presAssocID="{ACB2D1CC-609F-4B48-9B36-E9550C6418D6}" presName="vertFlow" presStyleCnt="0"/>
      <dgm:spPr/>
    </dgm:pt>
    <dgm:pt modelId="{D16C4A8A-9727-443D-8C1F-3779728D7466}" type="pres">
      <dgm:prSet presAssocID="{ACB2D1CC-609F-4B48-9B36-E9550C6418D6}" presName="topSpace" presStyleCnt="0"/>
      <dgm:spPr/>
    </dgm:pt>
    <dgm:pt modelId="{E63AD86E-AE25-46EE-BE2B-D9000BD72192}" type="pres">
      <dgm:prSet presAssocID="{ACB2D1CC-609F-4B48-9B36-E9550C6418D6}" presName="firstComp" presStyleCnt="0"/>
      <dgm:spPr/>
    </dgm:pt>
    <dgm:pt modelId="{37554049-A6C7-4863-B391-B0EC4EE7B3F2}" type="pres">
      <dgm:prSet presAssocID="{ACB2D1CC-609F-4B48-9B36-E9550C6418D6}" presName="firstChild" presStyleLbl="bgAccFollowNode1" presStyleIdx="2" presStyleCnt="3"/>
      <dgm:spPr/>
    </dgm:pt>
    <dgm:pt modelId="{4DE5905B-A093-4F11-9FDD-5A47BB73F618}" type="pres">
      <dgm:prSet presAssocID="{ACB2D1CC-609F-4B48-9B36-E9550C6418D6}" presName="firstChildTx" presStyleLbl="bgAccFollowNode1" presStyleIdx="2" presStyleCnt="3">
        <dgm:presLayoutVars>
          <dgm:bulletEnabled val="1"/>
        </dgm:presLayoutVars>
      </dgm:prSet>
      <dgm:spPr/>
    </dgm:pt>
    <dgm:pt modelId="{85A8990E-C724-432D-BF73-74EEFAC89C73}" type="pres">
      <dgm:prSet presAssocID="{ACB2D1CC-609F-4B48-9B36-E9550C6418D6}" presName="negSpace" presStyleCnt="0"/>
      <dgm:spPr/>
    </dgm:pt>
    <dgm:pt modelId="{A74BE04B-EFC0-4130-B783-FAE743DF3BFB}" type="pres">
      <dgm:prSet presAssocID="{ACB2D1CC-609F-4B48-9B36-E9550C6418D6}" presName="circle" presStyleLbl="node1" presStyleIdx="2" presStyleCnt="3"/>
      <dgm:spPr/>
    </dgm:pt>
  </dgm:ptLst>
  <dgm:cxnLst>
    <dgm:cxn modelId="{0F059904-9A68-4EF4-B54F-7F8A1ECEFE31}" type="presOf" srcId="{B570F6C1-A688-4A99-BD35-2A8352226CC4}" destId="{37554049-A6C7-4863-B391-B0EC4EE7B3F2}" srcOrd="0" destOrd="0" presId="urn:microsoft.com/office/officeart/2005/8/layout/hList9"/>
    <dgm:cxn modelId="{B58E0005-D599-43CE-8B7E-4356342018D2}" srcId="{4452A69C-3FCF-4614-B9FC-9FBDE994217E}" destId="{3F635888-D935-444C-B932-56EBA1C6C95E}" srcOrd="0" destOrd="0" parTransId="{C7DE55AD-C3E1-4902-81E0-100A6125670F}" sibTransId="{91ABA6B1-B39A-422B-9319-97E1E96C6A91}"/>
    <dgm:cxn modelId="{5249200A-6C2E-4621-9118-7AE28F941368}" type="presOf" srcId="{B570F6C1-A688-4A99-BD35-2A8352226CC4}" destId="{4DE5905B-A093-4F11-9FDD-5A47BB73F618}" srcOrd="1" destOrd="0" presId="urn:microsoft.com/office/officeart/2005/8/layout/hList9"/>
    <dgm:cxn modelId="{F6969514-29C4-4EDC-8DF5-735F51FFDFE9}" srcId="{A1A51E4A-DEEE-4A61-9913-686A481532EE}" destId="{360A85FD-6F4A-4BF1-8A1B-40E4FAA27C28}" srcOrd="0" destOrd="0" parTransId="{1BEEA9F0-5972-4A84-AF26-A8E8C22552A6}" sibTransId="{C4AA759F-C391-463A-B1B1-BF1639727595}"/>
    <dgm:cxn modelId="{F92BEE15-4298-4913-A00A-1C407B56EC1B}" type="presOf" srcId="{597D22B1-4B54-46B9-AF11-461D209575CD}" destId="{411312B4-4D14-4FAE-8229-3392161CEBFE}" srcOrd="0" destOrd="0" presId="urn:microsoft.com/office/officeart/2005/8/layout/hList9"/>
    <dgm:cxn modelId="{E8E2751B-B72F-45E3-803D-5EB1B5777F95}" type="presOf" srcId="{A1A51E4A-DEEE-4A61-9913-686A481532EE}" destId="{09D73435-1257-45D8-8D66-D19F3BF1390F}" srcOrd="0" destOrd="0" presId="urn:microsoft.com/office/officeart/2005/8/layout/hList9"/>
    <dgm:cxn modelId="{F59E8621-3DF0-4C85-B705-37CBB0B64849}" srcId="{ACB2D1CC-609F-4B48-9B36-E9550C6418D6}" destId="{B570F6C1-A688-4A99-BD35-2A8352226CC4}" srcOrd="0" destOrd="0" parTransId="{7CA6ADD6-22C2-47AF-83A4-16A0F9E0A83F}" sibTransId="{3E328B14-BF4B-411A-AE24-E9FE1EC5824F}"/>
    <dgm:cxn modelId="{3B00F334-BD7C-4C70-A988-2D88C99BE31B}" type="presOf" srcId="{360A85FD-6F4A-4BF1-8A1B-40E4FAA27C28}" destId="{B6DC94D7-2753-40CF-9F45-E6A73936F51C}" srcOrd="1" destOrd="0" presId="urn:microsoft.com/office/officeart/2005/8/layout/hList9"/>
    <dgm:cxn modelId="{DD74707E-2146-4480-A112-EDDE303E6CBC}" type="presOf" srcId="{4452A69C-3FCF-4614-B9FC-9FBDE994217E}" destId="{531FBBA7-1D41-438B-AA11-6ED2140F62B4}" srcOrd="0" destOrd="0" presId="urn:microsoft.com/office/officeart/2005/8/layout/hList9"/>
    <dgm:cxn modelId="{80295B82-443F-459C-A3B7-ED1C329D2DA8}" srcId="{597D22B1-4B54-46B9-AF11-461D209575CD}" destId="{ACB2D1CC-609F-4B48-9B36-E9550C6418D6}" srcOrd="2" destOrd="0" parTransId="{26D0335E-92A5-413B-80BB-48185AADABC4}" sibTransId="{6E044F90-73E7-415E-80F0-A06EA7CA13DD}"/>
    <dgm:cxn modelId="{97E0079C-EE81-4BDA-B436-E8975F970299}" srcId="{597D22B1-4B54-46B9-AF11-461D209575CD}" destId="{4452A69C-3FCF-4614-B9FC-9FBDE994217E}" srcOrd="1" destOrd="0" parTransId="{35D92611-A975-4500-987A-29F2DE42D395}" sibTransId="{83604FA1-4409-44F5-8FCE-A83BE4761841}"/>
    <dgm:cxn modelId="{D8F90AC1-2BEE-47E3-B8B2-EFE9B09DA86F}" srcId="{597D22B1-4B54-46B9-AF11-461D209575CD}" destId="{A1A51E4A-DEEE-4A61-9913-686A481532EE}" srcOrd="0" destOrd="0" parTransId="{E7293232-EAA2-4125-AFF5-1E1976ABAEAB}" sibTransId="{4DD91F2D-5ACB-4184-8750-31270AE54B6C}"/>
    <dgm:cxn modelId="{926FC5D0-4584-41DB-B1DE-E78838C89992}" type="presOf" srcId="{ACB2D1CC-609F-4B48-9B36-E9550C6418D6}" destId="{A74BE04B-EFC0-4130-B783-FAE743DF3BFB}" srcOrd="0" destOrd="0" presId="urn:microsoft.com/office/officeart/2005/8/layout/hList9"/>
    <dgm:cxn modelId="{376641DB-7806-4942-ABA4-5A6459406687}" type="presOf" srcId="{360A85FD-6F4A-4BF1-8A1B-40E4FAA27C28}" destId="{07730679-47A3-496B-8816-09BAF69ABDE9}" srcOrd="0" destOrd="0" presId="urn:microsoft.com/office/officeart/2005/8/layout/hList9"/>
    <dgm:cxn modelId="{04B41AEA-AF31-4DBD-A904-2584FE2B7DBD}" type="presOf" srcId="{3F635888-D935-444C-B932-56EBA1C6C95E}" destId="{36CF3003-F8FA-47DA-9632-2B30E57C77AD}" srcOrd="1" destOrd="0" presId="urn:microsoft.com/office/officeart/2005/8/layout/hList9"/>
    <dgm:cxn modelId="{B66227F6-362F-4213-A62E-548582C12347}" type="presOf" srcId="{3F635888-D935-444C-B932-56EBA1C6C95E}" destId="{EEE407E5-D9DF-441F-B6C5-57112084C902}" srcOrd="0" destOrd="0" presId="urn:microsoft.com/office/officeart/2005/8/layout/hList9"/>
    <dgm:cxn modelId="{FA9D4475-4FCB-49A1-B4F8-F5F35210BE48}" type="presParOf" srcId="{411312B4-4D14-4FAE-8229-3392161CEBFE}" destId="{D8BA9C8E-176E-4A16-8AAA-6DA7FAB2843A}" srcOrd="0" destOrd="0" presId="urn:microsoft.com/office/officeart/2005/8/layout/hList9"/>
    <dgm:cxn modelId="{B9315CB1-A85C-4A05-B455-AF4FA2A93DC6}" type="presParOf" srcId="{411312B4-4D14-4FAE-8229-3392161CEBFE}" destId="{4B277413-7B96-4FD7-9CC7-16E1648AD72B}" srcOrd="1" destOrd="0" presId="urn:microsoft.com/office/officeart/2005/8/layout/hList9"/>
    <dgm:cxn modelId="{6CB8323E-D429-4333-96AC-D5F7DF840E0F}" type="presParOf" srcId="{4B277413-7B96-4FD7-9CC7-16E1648AD72B}" destId="{F21BBA03-E400-4A0F-8BE2-EE855181209F}" srcOrd="0" destOrd="0" presId="urn:microsoft.com/office/officeart/2005/8/layout/hList9"/>
    <dgm:cxn modelId="{BFEE7CA4-540D-4A98-85EB-76BD2B2B4B9D}" type="presParOf" srcId="{4B277413-7B96-4FD7-9CC7-16E1648AD72B}" destId="{44F362AD-1D87-46AE-9F28-C1979D64866A}" srcOrd="1" destOrd="0" presId="urn:microsoft.com/office/officeart/2005/8/layout/hList9"/>
    <dgm:cxn modelId="{EB74561A-58AF-42E0-9662-1184E7D580CE}" type="presParOf" srcId="{44F362AD-1D87-46AE-9F28-C1979D64866A}" destId="{07730679-47A3-496B-8816-09BAF69ABDE9}" srcOrd="0" destOrd="0" presId="urn:microsoft.com/office/officeart/2005/8/layout/hList9"/>
    <dgm:cxn modelId="{B49E4DEE-3563-4044-A427-3F9312BCD1A2}" type="presParOf" srcId="{44F362AD-1D87-46AE-9F28-C1979D64866A}" destId="{B6DC94D7-2753-40CF-9F45-E6A73936F51C}" srcOrd="1" destOrd="0" presId="urn:microsoft.com/office/officeart/2005/8/layout/hList9"/>
    <dgm:cxn modelId="{91D365BA-BE38-4326-A514-BF7404CFD18B}" type="presParOf" srcId="{411312B4-4D14-4FAE-8229-3392161CEBFE}" destId="{FCF1A7E0-DEA4-4091-9D19-693AA3FC9705}" srcOrd="2" destOrd="0" presId="urn:microsoft.com/office/officeart/2005/8/layout/hList9"/>
    <dgm:cxn modelId="{CE990B1B-44B2-46B3-A916-C182B5EF622D}" type="presParOf" srcId="{411312B4-4D14-4FAE-8229-3392161CEBFE}" destId="{09D73435-1257-45D8-8D66-D19F3BF1390F}" srcOrd="3" destOrd="0" presId="urn:microsoft.com/office/officeart/2005/8/layout/hList9"/>
    <dgm:cxn modelId="{BA2B3792-B594-41E3-A10D-7EC16EF0E6D0}" type="presParOf" srcId="{411312B4-4D14-4FAE-8229-3392161CEBFE}" destId="{C9E3503F-B631-4692-93BB-EFBEADCA721A}" srcOrd="4" destOrd="0" presId="urn:microsoft.com/office/officeart/2005/8/layout/hList9"/>
    <dgm:cxn modelId="{583228C5-17FF-4B4F-8766-848E6FC68937}" type="presParOf" srcId="{411312B4-4D14-4FAE-8229-3392161CEBFE}" destId="{A3F2E7A8-E540-4806-BD44-08A2A3FB1B3F}" srcOrd="5" destOrd="0" presId="urn:microsoft.com/office/officeart/2005/8/layout/hList9"/>
    <dgm:cxn modelId="{160FFAD7-CC63-4565-8AE9-867AA64E137F}" type="presParOf" srcId="{411312B4-4D14-4FAE-8229-3392161CEBFE}" destId="{7E2E363C-0E27-4500-B319-421504F513D3}" srcOrd="6" destOrd="0" presId="urn:microsoft.com/office/officeart/2005/8/layout/hList9"/>
    <dgm:cxn modelId="{EE322F27-F947-41FF-841E-2C8B38081FC7}" type="presParOf" srcId="{7E2E363C-0E27-4500-B319-421504F513D3}" destId="{0F2D7687-557E-458E-AC6A-D214DDBF2438}" srcOrd="0" destOrd="0" presId="urn:microsoft.com/office/officeart/2005/8/layout/hList9"/>
    <dgm:cxn modelId="{C0741DC5-4245-460A-B430-89F553FCE697}" type="presParOf" srcId="{7E2E363C-0E27-4500-B319-421504F513D3}" destId="{0E11ABA8-12B3-484C-92D8-558C5C1E8B7B}" srcOrd="1" destOrd="0" presId="urn:microsoft.com/office/officeart/2005/8/layout/hList9"/>
    <dgm:cxn modelId="{FC26F163-36BC-478A-8B08-918A427BDE06}" type="presParOf" srcId="{0E11ABA8-12B3-484C-92D8-558C5C1E8B7B}" destId="{EEE407E5-D9DF-441F-B6C5-57112084C902}" srcOrd="0" destOrd="0" presId="urn:microsoft.com/office/officeart/2005/8/layout/hList9"/>
    <dgm:cxn modelId="{5D452B61-11E7-45F1-BCCA-DAF1991DEC65}" type="presParOf" srcId="{0E11ABA8-12B3-484C-92D8-558C5C1E8B7B}" destId="{36CF3003-F8FA-47DA-9632-2B30E57C77AD}" srcOrd="1" destOrd="0" presId="urn:microsoft.com/office/officeart/2005/8/layout/hList9"/>
    <dgm:cxn modelId="{6FA45C18-3A0C-4E76-AA8C-ACAC5F8CDFCA}" type="presParOf" srcId="{411312B4-4D14-4FAE-8229-3392161CEBFE}" destId="{E6C90189-1B61-419A-B85A-EFFFAA8E9C39}" srcOrd="7" destOrd="0" presId="urn:microsoft.com/office/officeart/2005/8/layout/hList9"/>
    <dgm:cxn modelId="{5CC50D3D-AC60-4675-9AFA-1B361D9416EA}" type="presParOf" srcId="{411312B4-4D14-4FAE-8229-3392161CEBFE}" destId="{531FBBA7-1D41-438B-AA11-6ED2140F62B4}" srcOrd="8" destOrd="0" presId="urn:microsoft.com/office/officeart/2005/8/layout/hList9"/>
    <dgm:cxn modelId="{2F5AF492-8A68-4B2C-AF49-D8A2131C6979}" type="presParOf" srcId="{411312B4-4D14-4FAE-8229-3392161CEBFE}" destId="{FE97C8BE-BE40-44D9-AABA-0474A0ADF819}" srcOrd="9" destOrd="0" presId="urn:microsoft.com/office/officeart/2005/8/layout/hList9"/>
    <dgm:cxn modelId="{6915ABFF-262C-44B4-854F-067845307E2D}" type="presParOf" srcId="{411312B4-4D14-4FAE-8229-3392161CEBFE}" destId="{4B0F0D8C-55AD-4A1B-92EB-D60FD7E90D7C}" srcOrd="10" destOrd="0" presId="urn:microsoft.com/office/officeart/2005/8/layout/hList9"/>
    <dgm:cxn modelId="{080263A4-5376-4C7B-9658-6C9E1AF9A6D8}" type="presParOf" srcId="{411312B4-4D14-4FAE-8229-3392161CEBFE}" destId="{7E4998F2-AAEF-48FE-9E99-F13E55241CDA}" srcOrd="11" destOrd="0" presId="urn:microsoft.com/office/officeart/2005/8/layout/hList9"/>
    <dgm:cxn modelId="{384391D8-146E-4604-96F4-EBBCB3E767E3}" type="presParOf" srcId="{7E4998F2-AAEF-48FE-9E99-F13E55241CDA}" destId="{D16C4A8A-9727-443D-8C1F-3779728D7466}" srcOrd="0" destOrd="0" presId="urn:microsoft.com/office/officeart/2005/8/layout/hList9"/>
    <dgm:cxn modelId="{0F8DFCDC-14DE-4C7E-95AF-731614642A2C}" type="presParOf" srcId="{7E4998F2-AAEF-48FE-9E99-F13E55241CDA}" destId="{E63AD86E-AE25-46EE-BE2B-D9000BD72192}" srcOrd="1" destOrd="0" presId="urn:microsoft.com/office/officeart/2005/8/layout/hList9"/>
    <dgm:cxn modelId="{78C802C1-171E-4727-83BA-409718EF34F8}" type="presParOf" srcId="{E63AD86E-AE25-46EE-BE2B-D9000BD72192}" destId="{37554049-A6C7-4863-B391-B0EC4EE7B3F2}" srcOrd="0" destOrd="0" presId="urn:microsoft.com/office/officeart/2005/8/layout/hList9"/>
    <dgm:cxn modelId="{0ABDE478-2442-49F5-B96E-3A34447FD356}" type="presParOf" srcId="{E63AD86E-AE25-46EE-BE2B-D9000BD72192}" destId="{4DE5905B-A093-4F11-9FDD-5A47BB73F618}" srcOrd="1" destOrd="0" presId="urn:microsoft.com/office/officeart/2005/8/layout/hList9"/>
    <dgm:cxn modelId="{E5DAF1CB-9A21-4963-A20A-4A716E887155}" type="presParOf" srcId="{411312B4-4D14-4FAE-8229-3392161CEBFE}" destId="{85A8990E-C724-432D-BF73-74EEFAC89C73}" srcOrd="12" destOrd="0" presId="urn:microsoft.com/office/officeart/2005/8/layout/hList9"/>
    <dgm:cxn modelId="{FAF88623-3201-4F3F-BD41-88A67DAAE9C0}" type="presParOf" srcId="{411312B4-4D14-4FAE-8229-3392161CEBFE}" destId="{A74BE04B-EFC0-4130-B783-FAE743DF3BFB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30679-47A3-496B-8816-09BAF69ABDE9}">
      <dsp:nvSpPr>
        <dsp:cNvPr id="0" name=""/>
        <dsp:cNvSpPr/>
      </dsp:nvSpPr>
      <dsp:spPr>
        <a:xfrm>
          <a:off x="7648093" y="1818180"/>
          <a:ext cx="2222152" cy="148217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0" bIns="256032" numCol="1" spcCol="1270" anchor="ctr" anchorCtr="0">
          <a:noAutofit/>
        </a:bodyPr>
        <a:lstStyle/>
        <a:p>
          <a:pPr marL="0" lvl="0" indent="0" algn="ctr" defTabSz="16002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9.9</a:t>
          </a:r>
          <a:endParaRPr lang="ar-SA" sz="3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23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sp:txBody>
      <dsp:txXfrm>
        <a:off x="7648093" y="1818180"/>
        <a:ext cx="1833276" cy="1482175"/>
      </dsp:txXfrm>
    </dsp:sp>
    <dsp:sp modelId="{09D73435-1257-45D8-8D66-D19F3BF1390F}">
      <dsp:nvSpPr>
        <dsp:cNvPr id="0" name=""/>
        <dsp:cNvSpPr/>
      </dsp:nvSpPr>
      <dsp:spPr>
        <a:xfrm>
          <a:off x="9573959" y="1225606"/>
          <a:ext cx="1481435" cy="148143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23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sp:txBody>
      <dsp:txXfrm>
        <a:off x="9790910" y="1442557"/>
        <a:ext cx="1047533" cy="1047533"/>
      </dsp:txXfrm>
    </dsp:sp>
    <dsp:sp modelId="{EEE407E5-D9DF-441F-B6C5-57112084C902}">
      <dsp:nvSpPr>
        <dsp:cNvPr id="0" name=""/>
        <dsp:cNvSpPr/>
      </dsp:nvSpPr>
      <dsp:spPr>
        <a:xfrm>
          <a:off x="3620993" y="1818180"/>
          <a:ext cx="2545664" cy="1482175"/>
        </a:xfrm>
        <a:prstGeom prst="rect">
          <a:avLst/>
        </a:prstGeom>
        <a:solidFill>
          <a:schemeClr val="accent5">
            <a:tint val="40000"/>
            <a:alpha val="90000"/>
            <a:hueOff val="-10555077"/>
            <a:satOff val="-16559"/>
            <a:lumOff val="-209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555077"/>
              <a:satOff val="-16559"/>
              <a:lumOff val="-20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0" bIns="256032" numCol="1" spcCol="1270" anchor="ctr" anchorCtr="0">
          <a:noAutofit/>
        </a:bodyPr>
        <a:lstStyle/>
        <a:p>
          <a:pPr marL="0" lvl="0" indent="0" algn="ctr" defTabSz="16002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13.0</a:t>
          </a:r>
          <a:endParaRPr lang="ar-SA" sz="3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  <a:endParaRPr lang="en-US" sz="23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620993" y="1818180"/>
        <a:ext cx="2100173" cy="1482175"/>
      </dsp:txXfrm>
    </dsp:sp>
    <dsp:sp modelId="{531FBBA7-1D41-438B-AA11-6ED2140F62B4}">
      <dsp:nvSpPr>
        <dsp:cNvPr id="0" name=""/>
        <dsp:cNvSpPr/>
      </dsp:nvSpPr>
      <dsp:spPr>
        <a:xfrm>
          <a:off x="5546859" y="1225606"/>
          <a:ext cx="1481435" cy="1481435"/>
        </a:xfrm>
        <a:prstGeom prst="ellipse">
          <a:avLst/>
        </a:prstGeom>
        <a:solidFill>
          <a:schemeClr val="accent5">
            <a:hueOff val="-10161515"/>
            <a:satOff val="-24029"/>
            <a:lumOff val="-6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23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sp:txBody>
      <dsp:txXfrm>
        <a:off x="5763810" y="1442557"/>
        <a:ext cx="1047533" cy="1047533"/>
      </dsp:txXfrm>
    </dsp:sp>
    <dsp:sp modelId="{37554049-A6C7-4863-B391-B0EC4EE7B3F2}">
      <dsp:nvSpPr>
        <dsp:cNvPr id="0" name=""/>
        <dsp:cNvSpPr/>
      </dsp:nvSpPr>
      <dsp:spPr>
        <a:xfrm>
          <a:off x="-82594" y="1818180"/>
          <a:ext cx="2222152" cy="1482175"/>
        </a:xfrm>
        <a:prstGeom prst="rect">
          <a:avLst/>
        </a:prstGeom>
        <a:solidFill>
          <a:schemeClr val="accent5">
            <a:tint val="40000"/>
            <a:alpha val="90000"/>
            <a:hueOff val="-21110154"/>
            <a:satOff val="-33118"/>
            <a:lumOff val="-418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1110154"/>
              <a:satOff val="-33118"/>
              <a:lumOff val="-4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0" bIns="256032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1.5</a:t>
          </a:r>
          <a:endParaRPr lang="ar-SA" sz="3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مليار دينار</a:t>
          </a:r>
          <a:endParaRPr lang="en-US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BD Billion</a:t>
          </a:r>
        </a:p>
      </dsp:txBody>
      <dsp:txXfrm>
        <a:off x="-82594" y="1818180"/>
        <a:ext cx="1833276" cy="1482175"/>
      </dsp:txXfrm>
    </dsp:sp>
    <dsp:sp modelId="{A74BE04B-EFC0-4130-B783-FAE743DF3BFB}">
      <dsp:nvSpPr>
        <dsp:cNvPr id="0" name=""/>
        <dsp:cNvSpPr/>
      </dsp:nvSpPr>
      <dsp:spPr>
        <a:xfrm>
          <a:off x="1843271" y="1225606"/>
          <a:ext cx="1481435" cy="1481435"/>
        </a:xfrm>
        <a:prstGeom prst="ellipse">
          <a:avLst/>
        </a:prstGeom>
        <a:solidFill>
          <a:schemeClr val="accent5">
            <a:hueOff val="-20323030"/>
            <a:satOff val="-48058"/>
            <a:lumOff val="-1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sp:txBody>
      <dsp:txXfrm>
        <a:off x="2060222" y="1442557"/>
        <a:ext cx="1047533" cy="1047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15-Jan-2023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wto.org/taxonomy/term/347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14ACF2-3099-369A-4823-A9FE3A34F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917570"/>
              </p:ext>
            </p:extLst>
          </p:nvPr>
        </p:nvGraphicFramePr>
        <p:xfrm>
          <a:off x="8382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45F0941-A771-60EF-9524-469CC2A03340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8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CA04C2-C702-D0F3-9589-47F83243F1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743907"/>
            <a:ext cx="10972800" cy="1298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تعافت السياحة الوافدة في البحرين بنسبة 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80546C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90%</a:t>
            </a:r>
            <a:r>
              <a:rPr kumimoji="0" lang="ar-SA" sz="16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r>
              <a:rPr kumimoji="0" lang="ar-SA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مقارنة بمستويات ما قبل الجائحة خلال عام 2022، وبذلك تفوق معدل التعافي على المستوى الدولي والذي قدرته منظمة السياحة العالمية بـــ 65%.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br>
              <a:rPr kumimoji="0" lang="en-US" sz="1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</a:b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Inbound tourism flows to Bahrain recovered to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80546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80546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pre-pandemic levels in 2022, exceeding the recovery rate at the international level, which was estimated by UNWTO at 65%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1F82BE-210A-0897-E09F-8D30CE2BF120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الطريق نحو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BH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تعافي</a:t>
            </a: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- 2022</a:t>
            </a:r>
            <a:endParaRPr kumimoji="0" lang="en-US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Road to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Recovery -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4B24588-EC0B-838B-3630-D99985796B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918991"/>
              </p:ext>
            </p:extLst>
          </p:nvPr>
        </p:nvGraphicFramePr>
        <p:xfrm>
          <a:off x="609600" y="1904999"/>
          <a:ext cx="10972800" cy="342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5A050F7-08E6-BAE1-6784-78E9C06E3E88}"/>
              </a:ext>
            </a:extLst>
          </p:cNvPr>
          <p:cNvSpPr txBox="1"/>
          <p:nvPr/>
        </p:nvSpPr>
        <p:spPr>
          <a:xfrm>
            <a:off x="762000" y="57150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International tourism is on track to reach 65% of pre-pandemic levels by the end of 2022 as the sector continues to bounce back from the pandemic.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https://www.unwto.org/taxonomy/term/347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57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الرئيسة- 2022</a:t>
            </a:r>
            <a:b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Indicators- 2022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3D834F-05B7-1D88-C04A-A60766B6A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44172"/>
              </p:ext>
            </p:extLst>
          </p:nvPr>
        </p:nvGraphicFramePr>
        <p:xfrm>
          <a:off x="131369" y="914400"/>
          <a:ext cx="12034980" cy="5450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55228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1125607">
                  <a:extLst>
                    <a:ext uri="{9D8B030D-6E8A-4147-A177-3AD203B41FA5}">
                      <a16:colId xmlns:a16="http://schemas.microsoft.com/office/drawing/2014/main" val="2926918209"/>
                    </a:ext>
                  </a:extLst>
                </a:gridCol>
                <a:gridCol w="1125607">
                  <a:extLst>
                    <a:ext uri="{9D8B030D-6E8A-4147-A177-3AD203B41FA5}">
                      <a16:colId xmlns:a16="http://schemas.microsoft.com/office/drawing/2014/main" val="3853058169"/>
                    </a:ext>
                  </a:extLst>
                </a:gridCol>
                <a:gridCol w="1125607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1063233">
                  <a:extLst>
                    <a:ext uri="{9D8B030D-6E8A-4147-A177-3AD203B41FA5}">
                      <a16:colId xmlns:a16="http://schemas.microsoft.com/office/drawing/2014/main" val="1859116696"/>
                    </a:ext>
                  </a:extLst>
                </a:gridCol>
                <a:gridCol w="900545">
                  <a:extLst>
                    <a:ext uri="{9D8B030D-6E8A-4147-A177-3AD203B41FA5}">
                      <a16:colId xmlns:a16="http://schemas.microsoft.com/office/drawing/2014/main" val="3296506761"/>
                    </a:ext>
                  </a:extLst>
                </a:gridCol>
                <a:gridCol w="900545">
                  <a:extLst>
                    <a:ext uri="{9D8B030D-6E8A-4147-A177-3AD203B41FA5}">
                      <a16:colId xmlns:a16="http://schemas.microsoft.com/office/drawing/2014/main" val="1590454167"/>
                    </a:ext>
                  </a:extLst>
                </a:gridCol>
                <a:gridCol w="2838608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971833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1795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-9%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171%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12.5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2.3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4.2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11.4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1036622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-11%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175%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11.1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1.9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3.6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9.9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8310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-1%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60%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13.2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8.1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13.0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58310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-5%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3.4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3.6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3.7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3.5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87464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71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68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75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76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59755"/>
                  </a:ext>
                </a:extLst>
              </a:tr>
              <a:tr h="58310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Expenditure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107%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1,451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272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709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1,467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228600"/>
            <a:ext cx="85343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lvl="0" algn="ctr" rtl="1">
              <a:defRPr/>
            </a:pPr>
            <a:r>
              <a:rPr lang="ar-SA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تدفقات السياحة الوافدة حسب طريقة الوصول </a:t>
            </a: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Flows by Mode of Transport</a:t>
            </a:r>
            <a:b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r>
              <a:rPr lang="en-US" sz="16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</a:t>
            </a:r>
            <a:br>
              <a:rPr lang="ar-SA" sz="16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</a:br>
            <a:endParaRPr lang="ar-SA" sz="1600" b="1" spc="56" dirty="0">
              <a:solidFill>
                <a:schemeClr val="bg1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7" name="object 21">
            <a:extLst>
              <a:ext uri="{FF2B5EF4-FFF2-40B4-BE49-F238E27FC236}">
                <a16:creationId xmlns:a16="http://schemas.microsoft.com/office/drawing/2014/main" id="{63C3258D-203B-4DAE-8906-0DA3631D2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481183"/>
              </p:ext>
            </p:extLst>
          </p:nvPr>
        </p:nvGraphicFramePr>
        <p:xfrm>
          <a:off x="1345210" y="3262586"/>
          <a:ext cx="9733607" cy="199521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159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5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4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44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7092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08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3,211,457</a:t>
                      </a: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393,343</a:t>
                      </a: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7,279</a:t>
                      </a: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3,612,079 </a:t>
                      </a:r>
                    </a:p>
                  </a:txBody>
                  <a:tcPr marL="0" marR="0" marT="222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en-US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74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8,937,355 </a:t>
                      </a: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978,659</a:t>
                      </a: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32,617 </a:t>
                      </a:r>
                    </a:p>
                  </a:txBody>
                  <a:tcPr marL="0" marR="0" marT="17145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9,948,631 </a:t>
                      </a:r>
                    </a:p>
                  </a:txBody>
                  <a:tcPr marL="0" marR="0" marT="171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</a:t>
                      </a:r>
                      <a:r>
                        <a:rPr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% Change</a:t>
                      </a:r>
                      <a:r>
                        <a:rPr lang="ar-SA" sz="1800" b="1" u="none" strike="noStrike" kern="1200" dirty="0">
                          <a:solidFill>
                            <a:schemeClr val="bg1"/>
                          </a:solidFill>
                          <a:effectLst/>
                        </a:rPr>
                        <a:t>التغير </a:t>
                      </a:r>
                      <a:endParaRPr lang="ar-SA" sz="18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3495" marB="0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178%</a:t>
                      </a: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149%</a:t>
                      </a: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348%</a:t>
                      </a:r>
                    </a:p>
                  </a:txBody>
                  <a:tcPr marL="0" marR="0" marT="2920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8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175%</a:t>
                      </a:r>
                    </a:p>
                  </a:txBody>
                  <a:tcPr marL="0" marR="0" marT="29209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23">
            <a:extLst>
              <a:ext uri="{FF2B5EF4-FFF2-40B4-BE49-F238E27FC236}">
                <a16:creationId xmlns:a16="http://schemas.microsoft.com/office/drawing/2014/main" id="{D06F9F86-E9C9-4C7E-8D26-CEF903139B74}"/>
              </a:ext>
            </a:extLst>
          </p:cNvPr>
          <p:cNvSpPr/>
          <p:nvPr/>
        </p:nvSpPr>
        <p:spPr>
          <a:xfrm>
            <a:off x="1345210" y="2025854"/>
            <a:ext cx="2207260" cy="942213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object 27">
            <a:extLst>
              <a:ext uri="{FF2B5EF4-FFF2-40B4-BE49-F238E27FC236}">
                <a16:creationId xmlns:a16="http://schemas.microsoft.com/office/drawing/2014/main" id="{57645E56-5E68-4A41-874E-9BA38A7EFD9A}"/>
              </a:ext>
            </a:extLst>
          </p:cNvPr>
          <p:cNvSpPr/>
          <p:nvPr/>
        </p:nvSpPr>
        <p:spPr>
          <a:xfrm>
            <a:off x="6215981" y="2025855"/>
            <a:ext cx="2267196" cy="942212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object 31">
            <a:extLst>
              <a:ext uri="{FF2B5EF4-FFF2-40B4-BE49-F238E27FC236}">
                <a16:creationId xmlns:a16="http://schemas.microsoft.com/office/drawing/2014/main" id="{E9E1E37C-1A41-46EC-842E-54CF3CFE1C8E}"/>
              </a:ext>
            </a:extLst>
          </p:cNvPr>
          <p:cNvSpPr/>
          <p:nvPr/>
        </p:nvSpPr>
        <p:spPr>
          <a:xfrm>
            <a:off x="3851998" y="2025854"/>
            <a:ext cx="2179379" cy="942213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object 36">
            <a:extLst>
              <a:ext uri="{FF2B5EF4-FFF2-40B4-BE49-F238E27FC236}">
                <a16:creationId xmlns:a16="http://schemas.microsoft.com/office/drawing/2014/main" id="{E9A61544-880C-47A6-885E-9E46905A8FC0}"/>
              </a:ext>
            </a:extLst>
          </p:cNvPr>
          <p:cNvSpPr/>
          <p:nvPr/>
        </p:nvSpPr>
        <p:spPr>
          <a:xfrm>
            <a:off x="8848315" y="2053895"/>
            <a:ext cx="2112645" cy="98067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object 29">
            <a:extLst>
              <a:ext uri="{FF2B5EF4-FFF2-40B4-BE49-F238E27FC236}">
                <a16:creationId xmlns:a16="http://schemas.microsoft.com/office/drawing/2014/main" id="{E7371090-7A04-4800-BCB9-FD873FBAD8DF}"/>
              </a:ext>
            </a:extLst>
          </p:cNvPr>
          <p:cNvSpPr/>
          <p:nvPr/>
        </p:nvSpPr>
        <p:spPr>
          <a:xfrm>
            <a:off x="6250446" y="2135590"/>
            <a:ext cx="2172688" cy="673530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object 33">
            <a:extLst>
              <a:ext uri="{FF2B5EF4-FFF2-40B4-BE49-F238E27FC236}">
                <a16:creationId xmlns:a16="http://schemas.microsoft.com/office/drawing/2014/main" id="{970A0E23-0B3F-4F7F-AD28-0E79B2384E3D}"/>
              </a:ext>
            </a:extLst>
          </p:cNvPr>
          <p:cNvSpPr/>
          <p:nvPr/>
        </p:nvSpPr>
        <p:spPr>
          <a:xfrm>
            <a:off x="3980455" y="2116735"/>
            <a:ext cx="2049806" cy="397865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object 38">
            <a:extLst>
              <a:ext uri="{FF2B5EF4-FFF2-40B4-BE49-F238E27FC236}">
                <a16:creationId xmlns:a16="http://schemas.microsoft.com/office/drawing/2014/main" id="{B6E2F6F0-E7FA-4644-ACAC-B32A326F22CE}"/>
              </a:ext>
            </a:extLst>
          </p:cNvPr>
          <p:cNvSpPr txBox="1"/>
          <p:nvPr/>
        </p:nvSpPr>
        <p:spPr>
          <a:xfrm>
            <a:off x="1554749" y="2171648"/>
            <a:ext cx="2112645" cy="8912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24180">
              <a:lnSpc>
                <a:spcPct val="100000"/>
              </a:lnSpc>
            </a:pP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Causeway</a:t>
            </a:r>
          </a:p>
          <a:p>
            <a:pPr marL="424180" algn="r" rtl="1">
              <a:lnSpc>
                <a:spcPct val="100000"/>
              </a:lnSpc>
            </a:pP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</a:t>
            </a:r>
            <a:r>
              <a:rPr lang="ar-SA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بري</a:t>
            </a:r>
            <a:r>
              <a:rPr lang="en-US" sz="1900" b="1" spc="-25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	</a:t>
            </a:r>
            <a:endParaRPr lang="ar-SA"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object 41">
            <a:extLst>
              <a:ext uri="{FF2B5EF4-FFF2-40B4-BE49-F238E27FC236}">
                <a16:creationId xmlns:a16="http://schemas.microsoft.com/office/drawing/2014/main" id="{1E02A172-0A14-44CD-9FC7-8C752520DDFA}"/>
              </a:ext>
            </a:extLst>
          </p:cNvPr>
          <p:cNvSpPr txBox="1"/>
          <p:nvPr/>
        </p:nvSpPr>
        <p:spPr>
          <a:xfrm>
            <a:off x="9098537" y="2131528"/>
            <a:ext cx="2112645" cy="794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3405">
              <a:lnSpc>
                <a:spcPct val="100000"/>
              </a:lnSpc>
              <a:spcBef>
                <a:spcPts val="95"/>
              </a:spcBef>
            </a:pPr>
            <a:r>
              <a:rPr sz="2500" b="1" spc="-13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</a:t>
            </a:r>
            <a:endParaRPr lang="en-US" sz="2500" b="1" spc="-13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73405">
              <a:lnSpc>
                <a:spcPct val="100000"/>
              </a:lnSpc>
              <a:spcBef>
                <a:spcPts val="95"/>
              </a:spcBef>
            </a:pPr>
            <a:r>
              <a:rPr lang="ar-SA" sz="2500" b="1" spc="-13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الإجمالي</a:t>
            </a:r>
            <a:endParaRPr sz="25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9">
            <a:extLst>
              <a:ext uri="{FF2B5EF4-FFF2-40B4-BE49-F238E27FC236}">
                <a16:creationId xmlns:a16="http://schemas.microsoft.com/office/drawing/2014/main" id="{2E13B7F1-5603-4EC0-91B8-5477FE0FFF4E}"/>
              </a:ext>
            </a:extLst>
          </p:cNvPr>
          <p:cNvSpPr/>
          <p:nvPr/>
        </p:nvSpPr>
        <p:spPr>
          <a:xfrm>
            <a:off x="6460522" y="2135589"/>
            <a:ext cx="1894205" cy="379011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object 33">
            <a:extLst>
              <a:ext uri="{FF2B5EF4-FFF2-40B4-BE49-F238E27FC236}">
                <a16:creationId xmlns:a16="http://schemas.microsoft.com/office/drawing/2014/main" id="{D3AE4F4A-B838-41A5-A029-5D8F231BA5A4}"/>
              </a:ext>
            </a:extLst>
          </p:cNvPr>
          <p:cNvSpPr/>
          <p:nvPr/>
        </p:nvSpPr>
        <p:spPr>
          <a:xfrm>
            <a:off x="4032532" y="2116736"/>
            <a:ext cx="1842128" cy="756658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object 39">
            <a:extLst>
              <a:ext uri="{FF2B5EF4-FFF2-40B4-BE49-F238E27FC236}">
                <a16:creationId xmlns:a16="http://schemas.microsoft.com/office/drawing/2014/main" id="{78C41D31-0113-421D-B851-54B2DDB12365}"/>
              </a:ext>
            </a:extLst>
          </p:cNvPr>
          <p:cNvSpPr txBox="1"/>
          <p:nvPr/>
        </p:nvSpPr>
        <p:spPr>
          <a:xfrm>
            <a:off x="6310489" y="2205369"/>
            <a:ext cx="2112645" cy="6117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sz="1900" b="1" spc="2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Sea</a:t>
            </a:r>
            <a:endParaRPr lang="en-US" sz="1900" b="1" spc="2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lang="ar-SA" sz="1900" b="1" spc="2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بحري</a:t>
            </a:r>
            <a:endParaRPr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object 40">
            <a:extLst>
              <a:ext uri="{FF2B5EF4-FFF2-40B4-BE49-F238E27FC236}">
                <a16:creationId xmlns:a16="http://schemas.microsoft.com/office/drawing/2014/main" id="{66E808A1-E72E-4E17-AA5E-E0C4CC428BAC}"/>
              </a:ext>
            </a:extLst>
          </p:cNvPr>
          <p:cNvSpPr txBox="1"/>
          <p:nvPr/>
        </p:nvSpPr>
        <p:spPr>
          <a:xfrm>
            <a:off x="3917616" y="2062019"/>
            <a:ext cx="2112645" cy="61170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sz="1900" b="1" spc="-1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Air</a:t>
            </a:r>
            <a:endParaRPr lang="en-US" sz="1900" b="1" spc="-1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86995" algn="ctr">
              <a:lnSpc>
                <a:spcPct val="100000"/>
              </a:lnSpc>
              <a:spcBef>
                <a:spcPts val="110"/>
              </a:spcBef>
            </a:pPr>
            <a:r>
              <a:rPr lang="ar-SA" sz="1900" b="1" spc="-10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جوي</a:t>
            </a:r>
            <a:endParaRPr sz="19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24569"/>
            <a:ext cx="6494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 </a:t>
            </a:r>
            <a:r>
              <a:rPr lang="ar-BH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2022</a:t>
            </a:r>
            <a:endParaRPr lang="en-US" sz="2000" b="1" spc="56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13388" algn="ctr" rtl="1">
              <a:defRPr/>
            </a:pP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Residence- 2022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A86BF40-8BA7-1A49-AE60-C9784CF5C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21504"/>
              </p:ext>
            </p:extLst>
          </p:nvPr>
        </p:nvGraphicFramePr>
        <p:xfrm>
          <a:off x="733364" y="1393686"/>
          <a:ext cx="10971342" cy="4427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842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03437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03437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03437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03437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8778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% </a:t>
                      </a:r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2021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173%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8,786,194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3,212,503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235%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1,048,214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313,151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89%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48,291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25,596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-11%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20,073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22,436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-42%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11,209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19,391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98%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29,839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15,097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44730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23%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4,810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3,905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4184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175%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9,948,631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Sakkal Majalla" panose="02000000000000000000" pitchFamily="2" charset="-78"/>
                        </a:rPr>
                        <a:t>3,612,079</a:t>
                      </a:r>
                    </a:p>
                  </a:txBody>
                  <a:tcPr marL="4233" marR="4233" marT="4233" marB="0" anchor="ctr">
                    <a:solidFill>
                      <a:srgbClr val="E1B38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E1B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02A4145-6023-301A-6446-D7E5CD2CB4AE}"/>
              </a:ext>
            </a:extLst>
          </p:cNvPr>
          <p:cNvSpPr txBox="1"/>
          <p:nvPr/>
        </p:nvSpPr>
        <p:spPr>
          <a:xfrm>
            <a:off x="990600" y="5943600"/>
            <a:ext cx="71905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نسية- 2022</a:t>
            </a:r>
            <a:b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2000" b="1" spc="56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Nationality- 2022</a:t>
            </a:r>
            <a:endParaRPr lang="en-US" sz="2000" dirty="0">
              <a:solidFill>
                <a:srgbClr val="990000"/>
              </a:solidFill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09567"/>
              </p:ext>
            </p:extLst>
          </p:nvPr>
        </p:nvGraphicFramePr>
        <p:xfrm>
          <a:off x="332508" y="1259920"/>
          <a:ext cx="11478492" cy="543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KSA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158%</a:t>
                      </a:r>
                    </a:p>
                  </a:txBody>
                  <a:tcPr marL="4233" marR="4233" marT="4233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6,972,976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2,699,454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UAE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200%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56,878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18,980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Kuwait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302%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300,299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74,706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Oman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239%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37,898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11,167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Qatar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1019%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41,759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3,731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Russia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492%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20,260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3,423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Israel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3047%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3,336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India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736,510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209,995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Turkey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307%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14,994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3,687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Egypt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222%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236,807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73,454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UK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148%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139,964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56,444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France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164%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20,558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7,794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Germany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229%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30,005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9,108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Italy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15,463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5,916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Spain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158%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8,992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3,491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Cyprus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280%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1,364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359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Singapore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246%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3,775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1,092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Pakistan 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217%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257,645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81,161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USA 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162%</a:t>
                      </a:r>
                    </a:p>
                  </a:txBody>
                  <a:tcPr marL="4233" marR="4233" marT="4233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102,319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39,073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China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213%</a:t>
                      </a:r>
                    </a:p>
                  </a:txBody>
                  <a:tcPr marL="4233" marR="4233" marT="423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26,667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8,516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806</Words>
  <Application>Microsoft Office PowerPoint</Application>
  <PresentationFormat>Widescreen</PresentationFormat>
  <Paragraphs>294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Open Sans</vt:lpstr>
      <vt:lpstr>Sakkal Majalla</vt:lpstr>
      <vt:lpstr>Office Theme</vt:lpstr>
      <vt:lpstr>PowerPoint Presentation</vt:lpstr>
      <vt:lpstr>PowerPoint Presentation</vt:lpstr>
      <vt:lpstr>تعافت السياحة الوافدة في البحرين بنسبة 90% مقارنة بمستويات ما قبل الجائحة خلال عام 2022، وبذلك تفوق معدل التعافي على المستوى الدولي والذي قدرته منظمة السياحة العالمية بـــ 65%.  Inbound tourism flows to Bahrain recovered to 90% of pre-pandemic levels in 2022, exceeding the recovery rate at the international level, which was estimated by UNWTO at 65%*.  </vt:lpstr>
      <vt:lpstr>PowerPoint Presentation</vt:lpstr>
      <vt:lpstr>PowerPoint Presentation</vt:lpstr>
      <vt:lpstr>PowerPoint Presentation</vt:lpstr>
      <vt:lpstr>الزوار الوافدون حسب الجنسية- 2022 Inbound Visitors by Nationality- 2022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661</cp:revision>
  <cp:lastPrinted>2012-04-07T22:50:33Z</cp:lastPrinted>
  <dcterms:created xsi:type="dcterms:W3CDTF">2006-08-16T00:00:00Z</dcterms:created>
  <dcterms:modified xsi:type="dcterms:W3CDTF">2023-01-15T10:44:32Z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