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4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5"/>
  </p:notesMasterIdLst>
  <p:handoutMasterIdLst>
    <p:handoutMasterId r:id="rId16"/>
  </p:handoutMasterIdLst>
  <p:sldIdLst>
    <p:sldId id="443" r:id="rId5"/>
    <p:sldId id="540" r:id="rId6"/>
    <p:sldId id="564" r:id="rId7"/>
    <p:sldId id="368" r:id="rId8"/>
    <p:sldId id="448" r:id="rId9"/>
    <p:sldId id="566" r:id="rId10"/>
    <p:sldId id="567" r:id="rId11"/>
    <p:sldId id="563" r:id="rId12"/>
    <p:sldId id="568" r:id="rId13"/>
    <p:sldId id="569" r:id="rId14"/>
  </p:sldIdLst>
  <p:sldSz cx="12192000" cy="6858000"/>
  <p:notesSz cx="6858000" cy="99456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C1C1C"/>
    <a:srgbClr val="AC0000"/>
    <a:srgbClr val="B39C51"/>
    <a:srgbClr val="990000"/>
    <a:srgbClr val="A38D47"/>
    <a:srgbClr val="4D4D4D"/>
    <a:srgbClr val="BC0000"/>
    <a:srgbClr val="009AD0"/>
    <a:srgbClr val="3BCCFF"/>
    <a:srgbClr val="B9E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7B4E2D1-BD17-4ACC-8207-6F18057EF7B3}" v="79" dt="2023-08-16T10:35:25.59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4" autoAdjust="0"/>
    <p:restoredTop sz="96247" autoAdjust="0"/>
  </p:normalViewPr>
  <p:slideViewPr>
    <p:cSldViewPr>
      <p:cViewPr varScale="1">
        <p:scale>
          <a:sx n="106" d="100"/>
          <a:sy n="106" d="100"/>
        </p:scale>
        <p:origin x="756" y="11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9" d="100"/>
          <a:sy n="79" d="100"/>
        </p:scale>
        <p:origin x="2448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ysha Mohammed Al-Doseri" userId="59fb3fbc-cf96-415b-b034-0bea52782a7d" providerId="ADAL" clId="{97B4E2D1-BD17-4ACC-8207-6F18057EF7B3}"/>
    <pc:docChg chg="undo custSel addSld delSld modSld delMainMaster">
      <pc:chgData name="Aysha Mohammed Al-Doseri" userId="59fb3fbc-cf96-415b-b034-0bea52782a7d" providerId="ADAL" clId="{97B4E2D1-BD17-4ACC-8207-6F18057EF7B3}" dt="2023-08-16T10:43:05.694" v="354" actId="20577"/>
      <pc:docMkLst>
        <pc:docMk/>
      </pc:docMkLst>
      <pc:sldChg chg="addSp delSp modSp mod">
        <pc:chgData name="Aysha Mohammed Al-Doseri" userId="59fb3fbc-cf96-415b-b034-0bea52782a7d" providerId="ADAL" clId="{97B4E2D1-BD17-4ACC-8207-6F18057EF7B3}" dt="2023-08-16T10:43:05.694" v="354" actId="20577"/>
        <pc:sldMkLst>
          <pc:docMk/>
          <pc:sldMk cId="3355931601" sldId="368"/>
        </pc:sldMkLst>
        <pc:spChg chg="mod">
          <ac:chgData name="Aysha Mohammed Al-Doseri" userId="59fb3fbc-cf96-415b-b034-0bea52782a7d" providerId="ADAL" clId="{97B4E2D1-BD17-4ACC-8207-6F18057EF7B3}" dt="2023-08-16T06:37:08.119" v="90" actId="1076"/>
          <ac:spMkLst>
            <pc:docMk/>
            <pc:sldMk cId="3355931601" sldId="368"/>
            <ac:spMk id="2" creationId="{00000000-0000-0000-0000-000000000000}"/>
          </ac:spMkLst>
        </pc:spChg>
        <pc:spChg chg="del">
          <ac:chgData name="Aysha Mohammed Al-Doseri" userId="59fb3fbc-cf96-415b-b034-0bea52782a7d" providerId="ADAL" clId="{97B4E2D1-BD17-4ACC-8207-6F18057EF7B3}" dt="2023-08-16T06:35:59.869" v="82" actId="478"/>
          <ac:spMkLst>
            <pc:docMk/>
            <pc:sldMk cId="3355931601" sldId="368"/>
            <ac:spMk id="8" creationId="{D06F9F86-E9C9-4C7E-8D26-CEF903139B74}"/>
          </ac:spMkLst>
        </pc:spChg>
        <pc:spChg chg="del">
          <ac:chgData name="Aysha Mohammed Al-Doseri" userId="59fb3fbc-cf96-415b-b034-0bea52782a7d" providerId="ADAL" clId="{97B4E2D1-BD17-4ACC-8207-6F18057EF7B3}" dt="2023-08-16T06:35:54.765" v="80" actId="478"/>
          <ac:spMkLst>
            <pc:docMk/>
            <pc:sldMk cId="3355931601" sldId="368"/>
            <ac:spMk id="9" creationId="{57645E56-5E68-4A41-874E-9BA38A7EFD9A}"/>
          </ac:spMkLst>
        </pc:spChg>
        <pc:spChg chg="del">
          <ac:chgData name="Aysha Mohammed Al-Doseri" userId="59fb3fbc-cf96-415b-b034-0bea52782a7d" providerId="ADAL" clId="{97B4E2D1-BD17-4ACC-8207-6F18057EF7B3}" dt="2023-08-16T06:35:53.788" v="79" actId="478"/>
          <ac:spMkLst>
            <pc:docMk/>
            <pc:sldMk cId="3355931601" sldId="368"/>
            <ac:spMk id="11" creationId="{E9E1E37C-1A41-46EC-842E-54CF3CFE1C8E}"/>
          </ac:spMkLst>
        </pc:spChg>
        <pc:spChg chg="del">
          <ac:chgData name="Aysha Mohammed Al-Doseri" userId="59fb3fbc-cf96-415b-b034-0bea52782a7d" providerId="ADAL" clId="{97B4E2D1-BD17-4ACC-8207-6F18057EF7B3}" dt="2023-08-16T06:35:55.868" v="81" actId="478"/>
          <ac:spMkLst>
            <pc:docMk/>
            <pc:sldMk cId="3355931601" sldId="368"/>
            <ac:spMk id="13" creationId="{E9A61544-880C-47A6-885E-9E46905A8FC0}"/>
          </ac:spMkLst>
        </pc:spChg>
        <pc:spChg chg="del">
          <ac:chgData name="Aysha Mohammed Al-Doseri" userId="59fb3fbc-cf96-415b-b034-0bea52782a7d" providerId="ADAL" clId="{97B4E2D1-BD17-4ACC-8207-6F18057EF7B3}" dt="2023-08-16T06:36:08.101" v="85" actId="478"/>
          <ac:spMkLst>
            <pc:docMk/>
            <pc:sldMk cId="3355931601" sldId="368"/>
            <ac:spMk id="15" creationId="{E7371090-7A04-4800-BCB9-FD873FBAD8DF}"/>
          </ac:spMkLst>
        </pc:spChg>
        <pc:spChg chg="del">
          <ac:chgData name="Aysha Mohammed Al-Doseri" userId="59fb3fbc-cf96-415b-b034-0bea52782a7d" providerId="ADAL" clId="{97B4E2D1-BD17-4ACC-8207-6F18057EF7B3}" dt="2023-08-16T06:36:01.578" v="83" actId="478"/>
          <ac:spMkLst>
            <pc:docMk/>
            <pc:sldMk cId="3355931601" sldId="368"/>
            <ac:spMk id="18" creationId="{B6E2F6F0-E7FA-4644-ACAC-B32A326F22CE}"/>
          </ac:spMkLst>
        </pc:spChg>
        <pc:spChg chg="del">
          <ac:chgData name="Aysha Mohammed Al-Doseri" userId="59fb3fbc-cf96-415b-b034-0bea52782a7d" providerId="ADAL" clId="{97B4E2D1-BD17-4ACC-8207-6F18057EF7B3}" dt="2023-08-16T06:36:08.101" v="85" actId="478"/>
          <ac:spMkLst>
            <pc:docMk/>
            <pc:sldMk cId="3355931601" sldId="368"/>
            <ac:spMk id="19" creationId="{1E02A172-0A14-44CD-9FC7-8C752520DDFA}"/>
          </ac:spMkLst>
        </pc:spChg>
        <pc:spChg chg="del">
          <ac:chgData name="Aysha Mohammed Al-Doseri" userId="59fb3fbc-cf96-415b-b034-0bea52782a7d" providerId="ADAL" clId="{97B4E2D1-BD17-4ACC-8207-6F18057EF7B3}" dt="2023-08-16T06:36:03.342" v="84" actId="478"/>
          <ac:spMkLst>
            <pc:docMk/>
            <pc:sldMk cId="3355931601" sldId="368"/>
            <ac:spMk id="21" creationId="{D3AE4F4A-B838-41A5-A029-5D8F231BA5A4}"/>
          </ac:spMkLst>
        </pc:spChg>
        <pc:spChg chg="del">
          <ac:chgData name="Aysha Mohammed Al-Doseri" userId="59fb3fbc-cf96-415b-b034-0bea52782a7d" providerId="ADAL" clId="{97B4E2D1-BD17-4ACC-8207-6F18057EF7B3}" dt="2023-08-16T06:36:11.297" v="86" actId="478"/>
          <ac:spMkLst>
            <pc:docMk/>
            <pc:sldMk cId="3355931601" sldId="368"/>
            <ac:spMk id="22" creationId="{78C41D31-0113-421D-B851-54B2DDB12365}"/>
          </ac:spMkLst>
        </pc:spChg>
        <pc:spChg chg="del">
          <ac:chgData name="Aysha Mohammed Al-Doseri" userId="59fb3fbc-cf96-415b-b034-0bea52782a7d" providerId="ADAL" clId="{97B4E2D1-BD17-4ACC-8207-6F18057EF7B3}" dt="2023-08-16T06:36:14.686" v="87" actId="478"/>
          <ac:spMkLst>
            <pc:docMk/>
            <pc:sldMk cId="3355931601" sldId="368"/>
            <ac:spMk id="23" creationId="{66E808A1-E72E-4E17-AA5E-E0C4CC428BAC}"/>
          </ac:spMkLst>
        </pc:spChg>
        <pc:graphicFrameChg chg="add mod modGraphic">
          <ac:chgData name="Aysha Mohammed Al-Doseri" userId="59fb3fbc-cf96-415b-b034-0bea52782a7d" providerId="ADAL" clId="{97B4E2D1-BD17-4ACC-8207-6F18057EF7B3}" dt="2023-08-16T10:43:05.694" v="354" actId="20577"/>
          <ac:graphicFrameMkLst>
            <pc:docMk/>
            <pc:sldMk cId="3355931601" sldId="368"/>
            <ac:graphicFrameMk id="3" creationId="{D6323C0A-2F99-FDD7-EF91-67F9A7A28A2F}"/>
          </ac:graphicFrameMkLst>
        </pc:graphicFrameChg>
        <pc:graphicFrameChg chg="del">
          <ac:chgData name="Aysha Mohammed Al-Doseri" userId="59fb3fbc-cf96-415b-b034-0bea52782a7d" providerId="ADAL" clId="{97B4E2D1-BD17-4ACC-8207-6F18057EF7B3}" dt="2023-08-16T06:35:50.733" v="78" actId="478"/>
          <ac:graphicFrameMkLst>
            <pc:docMk/>
            <pc:sldMk cId="3355931601" sldId="368"/>
            <ac:graphicFrameMk id="7" creationId="{63C3258D-203B-4DAE-8906-0DA3631D21D5}"/>
          </ac:graphicFrameMkLst>
        </pc:graphicFrameChg>
      </pc:sldChg>
      <pc:sldChg chg="modSp mod">
        <pc:chgData name="Aysha Mohammed Al-Doseri" userId="59fb3fbc-cf96-415b-b034-0bea52782a7d" providerId="ADAL" clId="{97B4E2D1-BD17-4ACC-8207-6F18057EF7B3}" dt="2023-08-16T06:25:12.763" v="8" actId="20577"/>
        <pc:sldMkLst>
          <pc:docMk/>
          <pc:sldMk cId="2413923821" sldId="443"/>
        </pc:sldMkLst>
        <pc:spChg chg="mod">
          <ac:chgData name="Aysha Mohammed Al-Doseri" userId="59fb3fbc-cf96-415b-b034-0bea52782a7d" providerId="ADAL" clId="{97B4E2D1-BD17-4ACC-8207-6F18057EF7B3}" dt="2023-08-16T06:25:12.763" v="8" actId="20577"/>
          <ac:spMkLst>
            <pc:docMk/>
            <pc:sldMk cId="2413923821" sldId="443"/>
            <ac:spMk id="15" creationId="{A4ADFCD1-3E7E-4A3D-A3EB-228570F8C76A}"/>
          </ac:spMkLst>
        </pc:spChg>
      </pc:sldChg>
      <pc:sldChg chg="addSp delSp modSp mod">
        <pc:chgData name="Aysha Mohammed Al-Doseri" userId="59fb3fbc-cf96-415b-b034-0bea52782a7d" providerId="ADAL" clId="{97B4E2D1-BD17-4ACC-8207-6F18057EF7B3}" dt="2023-08-16T06:51:57.193" v="159" actId="20577"/>
        <pc:sldMkLst>
          <pc:docMk/>
          <pc:sldMk cId="3222547472" sldId="448"/>
        </pc:sldMkLst>
        <pc:spChg chg="mod">
          <ac:chgData name="Aysha Mohammed Al-Doseri" userId="59fb3fbc-cf96-415b-b034-0bea52782a7d" providerId="ADAL" clId="{97B4E2D1-BD17-4ACC-8207-6F18057EF7B3}" dt="2023-08-16T06:51:57.193" v="159" actId="20577"/>
          <ac:spMkLst>
            <pc:docMk/>
            <pc:sldMk cId="3222547472" sldId="448"/>
            <ac:spMk id="2" creationId="{00000000-0000-0000-0000-000000000000}"/>
          </ac:spMkLst>
        </pc:spChg>
        <pc:spChg chg="del">
          <ac:chgData name="Aysha Mohammed Al-Doseri" userId="59fb3fbc-cf96-415b-b034-0bea52782a7d" providerId="ADAL" clId="{97B4E2D1-BD17-4ACC-8207-6F18057EF7B3}" dt="2023-08-16T06:38:56.529" v="106" actId="478"/>
          <ac:spMkLst>
            <pc:docMk/>
            <pc:sldMk cId="3222547472" sldId="448"/>
            <ac:spMk id="4" creationId="{902A4145-6023-301A-6446-D7E5CD2CB4AE}"/>
          </ac:spMkLst>
        </pc:spChg>
        <pc:spChg chg="mod">
          <ac:chgData name="Aysha Mohammed Al-Doseri" userId="59fb3fbc-cf96-415b-b034-0bea52782a7d" providerId="ADAL" clId="{97B4E2D1-BD17-4ACC-8207-6F18057EF7B3}" dt="2023-08-16T06:39:09.350" v="107"/>
          <ac:spMkLst>
            <pc:docMk/>
            <pc:sldMk cId="3222547472" sldId="448"/>
            <ac:spMk id="13" creationId="{6F3C5165-DB3A-9749-2F40-BDED2B995815}"/>
          </ac:spMkLst>
        </pc:spChg>
        <pc:spChg chg="mod">
          <ac:chgData name="Aysha Mohammed Al-Doseri" userId="59fb3fbc-cf96-415b-b034-0bea52782a7d" providerId="ADAL" clId="{97B4E2D1-BD17-4ACC-8207-6F18057EF7B3}" dt="2023-08-16T06:39:09.350" v="107"/>
          <ac:spMkLst>
            <pc:docMk/>
            <pc:sldMk cId="3222547472" sldId="448"/>
            <ac:spMk id="14" creationId="{102C6D2A-9800-503B-0AED-9552A98E9EDF}"/>
          </ac:spMkLst>
        </pc:spChg>
        <pc:spChg chg="mod">
          <ac:chgData name="Aysha Mohammed Al-Doseri" userId="59fb3fbc-cf96-415b-b034-0bea52782a7d" providerId="ADAL" clId="{97B4E2D1-BD17-4ACC-8207-6F18057EF7B3}" dt="2023-08-16T06:39:09.350" v="107"/>
          <ac:spMkLst>
            <pc:docMk/>
            <pc:sldMk cId="3222547472" sldId="448"/>
            <ac:spMk id="15" creationId="{131AB90F-730E-BBA1-260E-00CBCB4E0E0A}"/>
          </ac:spMkLst>
        </pc:spChg>
        <pc:spChg chg="mod">
          <ac:chgData name="Aysha Mohammed Al-Doseri" userId="59fb3fbc-cf96-415b-b034-0bea52782a7d" providerId="ADAL" clId="{97B4E2D1-BD17-4ACC-8207-6F18057EF7B3}" dt="2023-08-16T06:39:09.350" v="107"/>
          <ac:spMkLst>
            <pc:docMk/>
            <pc:sldMk cId="3222547472" sldId="448"/>
            <ac:spMk id="16" creationId="{28EEE4D6-AF3E-BB3A-64F9-4EE0440801EF}"/>
          </ac:spMkLst>
        </pc:spChg>
        <pc:spChg chg="mod">
          <ac:chgData name="Aysha Mohammed Al-Doseri" userId="59fb3fbc-cf96-415b-b034-0bea52782a7d" providerId="ADAL" clId="{97B4E2D1-BD17-4ACC-8207-6F18057EF7B3}" dt="2023-08-16T06:39:09.350" v="107"/>
          <ac:spMkLst>
            <pc:docMk/>
            <pc:sldMk cId="3222547472" sldId="448"/>
            <ac:spMk id="17" creationId="{708679C6-E139-898D-7DA3-C4C390EEC0FB}"/>
          </ac:spMkLst>
        </pc:spChg>
        <pc:spChg chg="mod">
          <ac:chgData name="Aysha Mohammed Al-Doseri" userId="59fb3fbc-cf96-415b-b034-0bea52782a7d" providerId="ADAL" clId="{97B4E2D1-BD17-4ACC-8207-6F18057EF7B3}" dt="2023-08-16T06:39:09.350" v="107"/>
          <ac:spMkLst>
            <pc:docMk/>
            <pc:sldMk cId="3222547472" sldId="448"/>
            <ac:spMk id="18" creationId="{E7D6AC1C-F75F-CDD3-1CB5-3997A6261227}"/>
          </ac:spMkLst>
        </pc:spChg>
        <pc:spChg chg="mod">
          <ac:chgData name="Aysha Mohammed Al-Doseri" userId="59fb3fbc-cf96-415b-b034-0bea52782a7d" providerId="ADAL" clId="{97B4E2D1-BD17-4ACC-8207-6F18057EF7B3}" dt="2023-08-16T06:39:09.350" v="107"/>
          <ac:spMkLst>
            <pc:docMk/>
            <pc:sldMk cId="3222547472" sldId="448"/>
            <ac:spMk id="19" creationId="{AE5AE13B-887C-6771-6089-8E77E1F7C073}"/>
          </ac:spMkLst>
        </pc:spChg>
        <pc:spChg chg="mod">
          <ac:chgData name="Aysha Mohammed Al-Doseri" userId="59fb3fbc-cf96-415b-b034-0bea52782a7d" providerId="ADAL" clId="{97B4E2D1-BD17-4ACC-8207-6F18057EF7B3}" dt="2023-08-16T06:39:09.350" v="107"/>
          <ac:spMkLst>
            <pc:docMk/>
            <pc:sldMk cId="3222547472" sldId="448"/>
            <ac:spMk id="20" creationId="{4207D06C-5ED8-9C6D-BD03-7D6628A5D36E}"/>
          </ac:spMkLst>
        </pc:spChg>
        <pc:spChg chg="mod">
          <ac:chgData name="Aysha Mohammed Al-Doseri" userId="59fb3fbc-cf96-415b-b034-0bea52782a7d" providerId="ADAL" clId="{97B4E2D1-BD17-4ACC-8207-6F18057EF7B3}" dt="2023-08-16T06:39:09.350" v="107"/>
          <ac:spMkLst>
            <pc:docMk/>
            <pc:sldMk cId="3222547472" sldId="448"/>
            <ac:spMk id="21" creationId="{5372FC2F-5B4F-92A9-0451-55CC995BB904}"/>
          </ac:spMkLst>
        </pc:spChg>
        <pc:spChg chg="mod">
          <ac:chgData name="Aysha Mohammed Al-Doseri" userId="59fb3fbc-cf96-415b-b034-0bea52782a7d" providerId="ADAL" clId="{97B4E2D1-BD17-4ACC-8207-6F18057EF7B3}" dt="2023-08-16T06:39:09.350" v="107"/>
          <ac:spMkLst>
            <pc:docMk/>
            <pc:sldMk cId="3222547472" sldId="448"/>
            <ac:spMk id="22" creationId="{59747A87-AD2C-9EAE-0C68-C7D77113CE8C}"/>
          </ac:spMkLst>
        </pc:spChg>
        <pc:spChg chg="mod">
          <ac:chgData name="Aysha Mohammed Al-Doseri" userId="59fb3fbc-cf96-415b-b034-0bea52782a7d" providerId="ADAL" clId="{97B4E2D1-BD17-4ACC-8207-6F18057EF7B3}" dt="2023-08-16T06:39:09.350" v="107"/>
          <ac:spMkLst>
            <pc:docMk/>
            <pc:sldMk cId="3222547472" sldId="448"/>
            <ac:spMk id="23" creationId="{041AFC01-A290-F5BF-9C14-CAFABB7E1982}"/>
          </ac:spMkLst>
        </pc:spChg>
        <pc:spChg chg="mod">
          <ac:chgData name="Aysha Mohammed Al-Doseri" userId="59fb3fbc-cf96-415b-b034-0bea52782a7d" providerId="ADAL" clId="{97B4E2D1-BD17-4ACC-8207-6F18057EF7B3}" dt="2023-08-16T06:39:09.350" v="107"/>
          <ac:spMkLst>
            <pc:docMk/>
            <pc:sldMk cId="3222547472" sldId="448"/>
            <ac:spMk id="24" creationId="{4779C497-2A1B-AFEF-FB29-D4A7E7A8B201}"/>
          </ac:spMkLst>
        </pc:spChg>
        <pc:grpChg chg="add mod">
          <ac:chgData name="Aysha Mohammed Al-Doseri" userId="59fb3fbc-cf96-415b-b034-0bea52782a7d" providerId="ADAL" clId="{97B4E2D1-BD17-4ACC-8207-6F18057EF7B3}" dt="2023-08-16T06:41:17.601" v="109" actId="1076"/>
          <ac:grpSpMkLst>
            <pc:docMk/>
            <pc:sldMk cId="3222547472" sldId="448"/>
            <ac:grpSpMk id="5" creationId="{71DFB1DF-30A6-CDD9-ADD2-A32B977057F6}"/>
          </ac:grpSpMkLst>
        </pc:grpChg>
        <pc:grpChg chg="mod">
          <ac:chgData name="Aysha Mohammed Al-Doseri" userId="59fb3fbc-cf96-415b-b034-0bea52782a7d" providerId="ADAL" clId="{97B4E2D1-BD17-4ACC-8207-6F18057EF7B3}" dt="2023-08-16T06:39:09.350" v="107"/>
          <ac:grpSpMkLst>
            <pc:docMk/>
            <pc:sldMk cId="3222547472" sldId="448"/>
            <ac:grpSpMk id="7" creationId="{CF34C0D2-EB4E-4537-E82D-56B85704DF53}"/>
          </ac:grpSpMkLst>
        </pc:grpChg>
        <pc:grpChg chg="mod">
          <ac:chgData name="Aysha Mohammed Al-Doseri" userId="59fb3fbc-cf96-415b-b034-0bea52782a7d" providerId="ADAL" clId="{97B4E2D1-BD17-4ACC-8207-6F18057EF7B3}" dt="2023-08-16T06:39:09.350" v="107"/>
          <ac:grpSpMkLst>
            <pc:docMk/>
            <pc:sldMk cId="3222547472" sldId="448"/>
            <ac:grpSpMk id="8" creationId="{1AFA0AA8-AD6E-201C-8101-81A56AE65B9D}"/>
          </ac:grpSpMkLst>
        </pc:grpChg>
        <pc:grpChg chg="mod">
          <ac:chgData name="Aysha Mohammed Al-Doseri" userId="59fb3fbc-cf96-415b-b034-0bea52782a7d" providerId="ADAL" clId="{97B4E2D1-BD17-4ACC-8207-6F18057EF7B3}" dt="2023-08-16T06:39:09.350" v="107"/>
          <ac:grpSpMkLst>
            <pc:docMk/>
            <pc:sldMk cId="3222547472" sldId="448"/>
            <ac:grpSpMk id="9" creationId="{20F7AFA7-7EBE-F600-3D68-D4699AF67DC0}"/>
          </ac:grpSpMkLst>
        </pc:grpChg>
        <pc:grpChg chg="mod">
          <ac:chgData name="Aysha Mohammed Al-Doseri" userId="59fb3fbc-cf96-415b-b034-0bea52782a7d" providerId="ADAL" clId="{97B4E2D1-BD17-4ACC-8207-6F18057EF7B3}" dt="2023-08-16T06:39:09.350" v="107"/>
          <ac:grpSpMkLst>
            <pc:docMk/>
            <pc:sldMk cId="3222547472" sldId="448"/>
            <ac:grpSpMk id="10" creationId="{0BA5290E-0666-5611-E051-8F66501708EC}"/>
          </ac:grpSpMkLst>
        </pc:grpChg>
        <pc:grpChg chg="mod">
          <ac:chgData name="Aysha Mohammed Al-Doseri" userId="59fb3fbc-cf96-415b-b034-0bea52782a7d" providerId="ADAL" clId="{97B4E2D1-BD17-4ACC-8207-6F18057EF7B3}" dt="2023-08-16T06:39:09.350" v="107"/>
          <ac:grpSpMkLst>
            <pc:docMk/>
            <pc:sldMk cId="3222547472" sldId="448"/>
            <ac:grpSpMk id="11" creationId="{245D178D-EC85-C94F-1776-213058342618}"/>
          </ac:grpSpMkLst>
        </pc:grpChg>
        <pc:grpChg chg="mod">
          <ac:chgData name="Aysha Mohammed Al-Doseri" userId="59fb3fbc-cf96-415b-b034-0bea52782a7d" providerId="ADAL" clId="{97B4E2D1-BD17-4ACC-8207-6F18057EF7B3}" dt="2023-08-16T06:39:09.350" v="107"/>
          <ac:grpSpMkLst>
            <pc:docMk/>
            <pc:sldMk cId="3222547472" sldId="448"/>
            <ac:grpSpMk id="12" creationId="{353882ED-5F12-D978-35AF-B1F2D2080F06}"/>
          </ac:grpSpMkLst>
        </pc:grpChg>
        <pc:graphicFrameChg chg="del">
          <ac:chgData name="Aysha Mohammed Al-Doseri" userId="59fb3fbc-cf96-415b-b034-0bea52782a7d" providerId="ADAL" clId="{97B4E2D1-BD17-4ACC-8207-6F18057EF7B3}" dt="2023-08-16T06:38:53.830" v="105" actId="478"/>
          <ac:graphicFrameMkLst>
            <pc:docMk/>
            <pc:sldMk cId="3222547472" sldId="448"/>
            <ac:graphicFrameMk id="3" creationId="{DA86BF40-8BA7-1A49-AE60-C9784CF5C143}"/>
          </ac:graphicFrameMkLst>
        </pc:graphicFrameChg>
        <pc:graphicFrameChg chg="mod">
          <ac:chgData name="Aysha Mohammed Al-Doseri" userId="59fb3fbc-cf96-415b-b034-0bea52782a7d" providerId="ADAL" clId="{97B4E2D1-BD17-4ACC-8207-6F18057EF7B3}" dt="2023-08-16T06:41:07.264" v="108"/>
          <ac:graphicFrameMkLst>
            <pc:docMk/>
            <pc:sldMk cId="3222547472" sldId="448"/>
            <ac:graphicFrameMk id="6" creationId="{8AA11351-5B81-9EF7-2760-B6DED6E80BED}"/>
          </ac:graphicFrameMkLst>
        </pc:graphicFrameChg>
      </pc:sldChg>
      <pc:sldChg chg="modSp add del mod setBg">
        <pc:chgData name="Aysha Mohammed Al-Doseri" userId="59fb3fbc-cf96-415b-b034-0bea52782a7d" providerId="ADAL" clId="{97B4E2D1-BD17-4ACC-8207-6F18057EF7B3}" dt="2023-08-16T06:28:09.806" v="29" actId="47"/>
        <pc:sldMkLst>
          <pc:docMk/>
          <pc:sldMk cId="1467779195" sldId="538"/>
        </pc:sldMkLst>
        <pc:spChg chg="mod">
          <ac:chgData name="Aysha Mohammed Al-Doseri" userId="59fb3fbc-cf96-415b-b034-0bea52782a7d" providerId="ADAL" clId="{97B4E2D1-BD17-4ACC-8207-6F18057EF7B3}" dt="2023-08-16T06:27:07.210" v="19" actId="14100"/>
          <ac:spMkLst>
            <pc:docMk/>
            <pc:sldMk cId="1467779195" sldId="538"/>
            <ac:spMk id="79" creationId="{00000000-0000-0000-0000-000000000000}"/>
          </ac:spMkLst>
        </pc:spChg>
        <pc:spChg chg="mod">
          <ac:chgData name="Aysha Mohammed Al-Doseri" userId="59fb3fbc-cf96-415b-b034-0bea52782a7d" providerId="ADAL" clId="{97B4E2D1-BD17-4ACC-8207-6F18057EF7B3}" dt="2023-08-16T06:27:03.875" v="18" actId="14100"/>
          <ac:spMkLst>
            <pc:docMk/>
            <pc:sldMk cId="1467779195" sldId="538"/>
            <ac:spMk id="80" creationId="{00000000-0000-0000-0000-000000000000}"/>
          </ac:spMkLst>
        </pc:spChg>
      </pc:sldChg>
      <pc:sldChg chg="addSp delSp modSp mod">
        <pc:chgData name="Aysha Mohammed Al-Doseri" userId="59fb3fbc-cf96-415b-b034-0bea52782a7d" providerId="ADAL" clId="{97B4E2D1-BD17-4ACC-8207-6F18057EF7B3}" dt="2023-08-16T10:35:41.231" v="348" actId="1076"/>
        <pc:sldMkLst>
          <pc:docMk/>
          <pc:sldMk cId="1999607881" sldId="540"/>
        </pc:sldMkLst>
        <pc:spChg chg="mod">
          <ac:chgData name="Aysha Mohammed Al-Doseri" userId="59fb3fbc-cf96-415b-b034-0bea52782a7d" providerId="ADAL" clId="{97B4E2D1-BD17-4ACC-8207-6F18057EF7B3}" dt="2023-08-16T06:33:53.612" v="69" actId="255"/>
          <ac:spMkLst>
            <pc:docMk/>
            <pc:sldMk cId="1999607881" sldId="540"/>
            <ac:spMk id="4" creationId="{DDEC607E-4F46-4A9B-8B39-3136F2D49641}"/>
          </ac:spMkLst>
        </pc:spChg>
        <pc:graphicFrameChg chg="add mod modGraphic">
          <ac:chgData name="Aysha Mohammed Al-Doseri" userId="59fb3fbc-cf96-415b-b034-0bea52782a7d" providerId="ADAL" clId="{97B4E2D1-BD17-4ACC-8207-6F18057EF7B3}" dt="2023-08-16T10:35:41.231" v="348" actId="1076"/>
          <ac:graphicFrameMkLst>
            <pc:docMk/>
            <pc:sldMk cId="1999607881" sldId="540"/>
            <ac:graphicFrameMk id="2" creationId="{13DCAFC5-6A9F-80F5-84AE-115E50DFCD60}"/>
          </ac:graphicFrameMkLst>
        </pc:graphicFrameChg>
        <pc:graphicFrameChg chg="del">
          <ac:chgData name="Aysha Mohammed Al-Doseri" userId="59fb3fbc-cf96-415b-b034-0bea52782a7d" providerId="ADAL" clId="{97B4E2D1-BD17-4ACC-8207-6F18057EF7B3}" dt="2023-08-16T06:27:41.853" v="22" actId="478"/>
          <ac:graphicFrameMkLst>
            <pc:docMk/>
            <pc:sldMk cId="1999607881" sldId="540"/>
            <ac:graphicFrameMk id="3" creationId="{4C3D834F-05B7-1D88-C04A-A60766B6AE9A}"/>
          </ac:graphicFrameMkLst>
        </pc:graphicFrameChg>
      </pc:sldChg>
      <pc:sldChg chg="addSp delSp modSp mod">
        <pc:chgData name="Aysha Mohammed Al-Doseri" userId="59fb3fbc-cf96-415b-b034-0bea52782a7d" providerId="ADAL" clId="{97B4E2D1-BD17-4ACC-8207-6F18057EF7B3}" dt="2023-08-16T07:23:21.985" v="168"/>
        <pc:sldMkLst>
          <pc:docMk/>
          <pc:sldMk cId="1953153396" sldId="563"/>
        </pc:sldMkLst>
        <pc:spChg chg="mod">
          <ac:chgData name="Aysha Mohammed Al-Doseri" userId="59fb3fbc-cf96-415b-b034-0bea52782a7d" providerId="ADAL" clId="{97B4E2D1-BD17-4ACC-8207-6F18057EF7B3}" dt="2023-08-16T06:50:00.715" v="153" actId="207"/>
          <ac:spMkLst>
            <pc:docMk/>
            <pc:sldMk cId="1953153396" sldId="563"/>
            <ac:spMk id="2" creationId="{AB82294F-CBD1-429B-BD79-60A18223568E}"/>
          </ac:spMkLst>
        </pc:spChg>
        <pc:graphicFrameChg chg="mod">
          <ac:chgData name="Aysha Mohammed Al-Doseri" userId="59fb3fbc-cf96-415b-b034-0bea52782a7d" providerId="ADAL" clId="{97B4E2D1-BD17-4ACC-8207-6F18057EF7B3}" dt="2023-08-16T07:23:21.985" v="168"/>
          <ac:graphicFrameMkLst>
            <pc:docMk/>
            <pc:sldMk cId="1953153396" sldId="563"/>
            <ac:graphicFrameMk id="3" creationId="{D6EA95CC-D26C-297E-1FBB-4AB601EB835D}"/>
          </ac:graphicFrameMkLst>
        </pc:graphicFrameChg>
        <pc:graphicFrameChg chg="add del">
          <ac:chgData name="Aysha Mohammed Al-Doseri" userId="59fb3fbc-cf96-415b-b034-0bea52782a7d" providerId="ADAL" clId="{97B4E2D1-BD17-4ACC-8207-6F18057EF7B3}" dt="2023-08-16T06:50:55.805" v="156" actId="478"/>
          <ac:graphicFrameMkLst>
            <pc:docMk/>
            <pc:sldMk cId="1953153396" sldId="563"/>
            <ac:graphicFrameMk id="4" creationId="{EC054635-A6D9-BC8F-A6CA-D42F65E4E20E}"/>
          </ac:graphicFrameMkLst>
        </pc:graphicFrameChg>
      </pc:sldChg>
      <pc:sldChg chg="addSp delSp modSp new mod">
        <pc:chgData name="Aysha Mohammed Al-Doseri" userId="59fb3fbc-cf96-415b-b034-0bea52782a7d" providerId="ADAL" clId="{97B4E2D1-BD17-4ACC-8207-6F18057EF7B3}" dt="2023-08-16T10:35:45.764" v="349" actId="14734"/>
        <pc:sldMkLst>
          <pc:docMk/>
          <pc:sldMk cId="3902070213" sldId="564"/>
        </pc:sldMkLst>
        <pc:spChg chg="del mod">
          <ac:chgData name="Aysha Mohammed Al-Doseri" userId="59fb3fbc-cf96-415b-b034-0bea52782a7d" providerId="ADAL" clId="{97B4E2D1-BD17-4ACC-8207-6F18057EF7B3}" dt="2023-08-16T06:31:17.667" v="47" actId="478"/>
          <ac:spMkLst>
            <pc:docMk/>
            <pc:sldMk cId="3902070213" sldId="564"/>
            <ac:spMk id="2" creationId="{DF3EA2D9-932B-3C26-032C-EE649899517D}"/>
          </ac:spMkLst>
        </pc:spChg>
        <pc:spChg chg="del">
          <ac:chgData name="Aysha Mohammed Al-Doseri" userId="59fb3fbc-cf96-415b-b034-0bea52782a7d" providerId="ADAL" clId="{97B4E2D1-BD17-4ACC-8207-6F18057EF7B3}" dt="2023-08-16T06:31:58.918" v="51" actId="478"/>
          <ac:spMkLst>
            <pc:docMk/>
            <pc:sldMk cId="3902070213" sldId="564"/>
            <ac:spMk id="3" creationId="{2D494DC0-D556-92E3-FA56-17E1374620FF}"/>
          </ac:spMkLst>
        </pc:spChg>
        <pc:spChg chg="add del mod">
          <ac:chgData name="Aysha Mohammed Al-Doseri" userId="59fb3fbc-cf96-415b-b034-0bea52782a7d" providerId="ADAL" clId="{97B4E2D1-BD17-4ACC-8207-6F18057EF7B3}" dt="2023-08-16T06:31:28.913" v="48" actId="478"/>
          <ac:spMkLst>
            <pc:docMk/>
            <pc:sldMk cId="3902070213" sldId="564"/>
            <ac:spMk id="5" creationId="{B3B81747-D14B-BD20-6701-36C1122F9E0C}"/>
          </ac:spMkLst>
        </pc:spChg>
        <pc:spChg chg="add mod">
          <ac:chgData name="Aysha Mohammed Al-Doseri" userId="59fb3fbc-cf96-415b-b034-0bea52782a7d" providerId="ADAL" clId="{97B4E2D1-BD17-4ACC-8207-6F18057EF7B3}" dt="2023-08-16T06:34:18.780" v="73" actId="1076"/>
          <ac:spMkLst>
            <pc:docMk/>
            <pc:sldMk cId="3902070213" sldId="564"/>
            <ac:spMk id="6" creationId="{F721D5F3-DE5A-414F-BAD9-17E4C2E2FDEA}"/>
          </ac:spMkLst>
        </pc:spChg>
        <pc:graphicFrameChg chg="add mod modGraphic">
          <ac:chgData name="Aysha Mohammed Al-Doseri" userId="59fb3fbc-cf96-415b-b034-0bea52782a7d" providerId="ADAL" clId="{97B4E2D1-BD17-4ACC-8207-6F18057EF7B3}" dt="2023-08-16T10:35:45.764" v="349" actId="14734"/>
          <ac:graphicFrameMkLst>
            <pc:docMk/>
            <pc:sldMk cId="3902070213" sldId="564"/>
            <ac:graphicFrameMk id="7" creationId="{1B1B7B47-DB85-53D3-AC45-E2660A944B2D}"/>
          </ac:graphicFrameMkLst>
        </pc:graphicFrameChg>
      </pc:sldChg>
      <pc:sldChg chg="addSp delSp modSp new del mod">
        <pc:chgData name="Aysha Mohammed Al-Doseri" userId="59fb3fbc-cf96-415b-b034-0bea52782a7d" providerId="ADAL" clId="{97B4E2D1-BD17-4ACC-8207-6F18057EF7B3}" dt="2023-08-16T06:49:30.199" v="151" actId="47"/>
        <pc:sldMkLst>
          <pc:docMk/>
          <pc:sldMk cId="1356351480" sldId="565"/>
        </pc:sldMkLst>
        <pc:spChg chg="del mod">
          <ac:chgData name="Aysha Mohammed Al-Doseri" userId="59fb3fbc-cf96-415b-b034-0bea52782a7d" providerId="ADAL" clId="{97B4E2D1-BD17-4ACC-8207-6F18057EF7B3}" dt="2023-08-16T06:42:08.787" v="115" actId="478"/>
          <ac:spMkLst>
            <pc:docMk/>
            <pc:sldMk cId="1356351480" sldId="565"/>
            <ac:spMk id="2" creationId="{3356E8C9-CA14-2528-501D-970F0A43B7D1}"/>
          </ac:spMkLst>
        </pc:spChg>
        <pc:spChg chg="add mod">
          <ac:chgData name="Aysha Mohammed Al-Doseri" userId="59fb3fbc-cf96-415b-b034-0bea52782a7d" providerId="ADAL" clId="{97B4E2D1-BD17-4ACC-8207-6F18057EF7B3}" dt="2023-08-16T06:42:08.787" v="115" actId="478"/>
          <ac:spMkLst>
            <pc:docMk/>
            <pc:sldMk cId="1356351480" sldId="565"/>
            <ac:spMk id="5" creationId="{8914828E-717D-4C99-F981-DE1E5C78F95D}"/>
          </ac:spMkLst>
        </pc:spChg>
      </pc:sldChg>
      <pc:sldChg chg="addSp delSp modSp add mod">
        <pc:chgData name="Aysha Mohammed Al-Doseri" userId="59fb3fbc-cf96-415b-b034-0bea52782a7d" providerId="ADAL" clId="{97B4E2D1-BD17-4ACC-8207-6F18057EF7B3}" dt="2023-08-16T06:51:53.930" v="158" actId="20577"/>
        <pc:sldMkLst>
          <pc:docMk/>
          <pc:sldMk cId="890818650" sldId="566"/>
        </pc:sldMkLst>
        <pc:spChg chg="mod">
          <ac:chgData name="Aysha Mohammed Al-Doseri" userId="59fb3fbc-cf96-415b-b034-0bea52782a7d" providerId="ADAL" clId="{97B4E2D1-BD17-4ACC-8207-6F18057EF7B3}" dt="2023-08-16T06:51:53.930" v="158" actId="20577"/>
          <ac:spMkLst>
            <pc:docMk/>
            <pc:sldMk cId="890818650" sldId="566"/>
            <ac:spMk id="2" creationId="{00000000-0000-0000-0000-000000000000}"/>
          </ac:spMkLst>
        </pc:spChg>
        <pc:spChg chg="mod">
          <ac:chgData name="Aysha Mohammed Al-Doseri" userId="59fb3fbc-cf96-415b-b034-0bea52782a7d" providerId="ADAL" clId="{97B4E2D1-BD17-4ACC-8207-6F18057EF7B3}" dt="2023-08-16T06:42:49.452" v="120"/>
          <ac:spMkLst>
            <pc:docMk/>
            <pc:sldMk cId="890818650" sldId="566"/>
            <ac:spMk id="27" creationId="{A3B3CBF8-1A6C-2C89-E879-2F9BFD5D4EB9}"/>
          </ac:spMkLst>
        </pc:spChg>
        <pc:spChg chg="mod">
          <ac:chgData name="Aysha Mohammed Al-Doseri" userId="59fb3fbc-cf96-415b-b034-0bea52782a7d" providerId="ADAL" clId="{97B4E2D1-BD17-4ACC-8207-6F18057EF7B3}" dt="2023-08-16T06:42:49.452" v="120"/>
          <ac:spMkLst>
            <pc:docMk/>
            <pc:sldMk cId="890818650" sldId="566"/>
            <ac:spMk id="28" creationId="{B8C26F2B-0C7A-38BC-1D3D-9CF3AEF8D3B7}"/>
          </ac:spMkLst>
        </pc:spChg>
        <pc:spChg chg="mod">
          <ac:chgData name="Aysha Mohammed Al-Doseri" userId="59fb3fbc-cf96-415b-b034-0bea52782a7d" providerId="ADAL" clId="{97B4E2D1-BD17-4ACC-8207-6F18057EF7B3}" dt="2023-08-16T06:43:02.032" v="122"/>
          <ac:spMkLst>
            <pc:docMk/>
            <pc:sldMk cId="890818650" sldId="566"/>
            <ac:spMk id="33" creationId="{083CE402-8709-40C3-F6F7-BF50BCF8FA99}"/>
          </ac:spMkLst>
        </pc:spChg>
        <pc:spChg chg="mod">
          <ac:chgData name="Aysha Mohammed Al-Doseri" userId="59fb3fbc-cf96-415b-b034-0bea52782a7d" providerId="ADAL" clId="{97B4E2D1-BD17-4ACC-8207-6F18057EF7B3}" dt="2023-08-16T06:43:02.032" v="122"/>
          <ac:spMkLst>
            <pc:docMk/>
            <pc:sldMk cId="890818650" sldId="566"/>
            <ac:spMk id="34" creationId="{66CA91EB-F6DE-C314-B451-AF269A6BAA20}"/>
          </ac:spMkLst>
        </pc:spChg>
        <pc:spChg chg="mod">
          <ac:chgData name="Aysha Mohammed Al-Doseri" userId="59fb3fbc-cf96-415b-b034-0bea52782a7d" providerId="ADAL" clId="{97B4E2D1-BD17-4ACC-8207-6F18057EF7B3}" dt="2023-08-16T06:43:02.032" v="122"/>
          <ac:spMkLst>
            <pc:docMk/>
            <pc:sldMk cId="890818650" sldId="566"/>
            <ac:spMk id="35" creationId="{82751562-A5B7-6DA9-2EB4-99FDAC0E1D3F}"/>
          </ac:spMkLst>
        </pc:spChg>
        <pc:spChg chg="mod">
          <ac:chgData name="Aysha Mohammed Al-Doseri" userId="59fb3fbc-cf96-415b-b034-0bea52782a7d" providerId="ADAL" clId="{97B4E2D1-BD17-4ACC-8207-6F18057EF7B3}" dt="2023-08-16T06:43:02.032" v="122"/>
          <ac:spMkLst>
            <pc:docMk/>
            <pc:sldMk cId="890818650" sldId="566"/>
            <ac:spMk id="36" creationId="{01B767CF-D73B-8A7F-9DF0-8B455F1438F0}"/>
          </ac:spMkLst>
        </pc:spChg>
        <pc:grpChg chg="add mod">
          <ac:chgData name="Aysha Mohammed Al-Doseri" userId="59fb3fbc-cf96-415b-b034-0bea52782a7d" providerId="ADAL" clId="{97B4E2D1-BD17-4ACC-8207-6F18057EF7B3}" dt="2023-08-16T06:42:53.349" v="121" actId="1076"/>
          <ac:grpSpMkLst>
            <pc:docMk/>
            <pc:sldMk cId="890818650" sldId="566"/>
            <ac:grpSpMk id="3" creationId="{589ECE83-6D7A-BF58-AC74-43DAF083A187}"/>
          </ac:grpSpMkLst>
        </pc:grpChg>
        <pc:grpChg chg="del">
          <ac:chgData name="Aysha Mohammed Al-Doseri" userId="59fb3fbc-cf96-415b-b034-0bea52782a7d" providerId="ADAL" clId="{97B4E2D1-BD17-4ACC-8207-6F18057EF7B3}" dt="2023-08-16T06:42:34.064" v="119" actId="478"/>
          <ac:grpSpMkLst>
            <pc:docMk/>
            <pc:sldMk cId="890818650" sldId="566"/>
            <ac:grpSpMk id="5" creationId="{71DFB1DF-30A6-CDD9-ADD2-A32B977057F6}"/>
          </ac:grpSpMkLst>
        </pc:grpChg>
        <pc:grpChg chg="mod">
          <ac:chgData name="Aysha Mohammed Al-Doseri" userId="59fb3fbc-cf96-415b-b034-0bea52782a7d" providerId="ADAL" clId="{97B4E2D1-BD17-4ACC-8207-6F18057EF7B3}" dt="2023-08-16T06:42:49.452" v="120"/>
          <ac:grpSpMkLst>
            <pc:docMk/>
            <pc:sldMk cId="890818650" sldId="566"/>
            <ac:grpSpMk id="26" creationId="{03524AE7-12EF-6AD7-5196-1756BCD374D1}"/>
          </ac:grpSpMkLst>
        </pc:grpChg>
        <pc:grpChg chg="add mod">
          <ac:chgData name="Aysha Mohammed Al-Doseri" userId="59fb3fbc-cf96-415b-b034-0bea52782a7d" providerId="ADAL" clId="{97B4E2D1-BD17-4ACC-8207-6F18057EF7B3}" dt="2023-08-16T06:43:05.780" v="123" actId="1076"/>
          <ac:grpSpMkLst>
            <pc:docMk/>
            <pc:sldMk cId="890818650" sldId="566"/>
            <ac:grpSpMk id="29" creationId="{48522591-273C-2A60-F66D-6E4DC08D6CB0}"/>
          </ac:grpSpMkLst>
        </pc:grpChg>
        <pc:grpChg chg="mod">
          <ac:chgData name="Aysha Mohammed Al-Doseri" userId="59fb3fbc-cf96-415b-b034-0bea52782a7d" providerId="ADAL" clId="{97B4E2D1-BD17-4ACC-8207-6F18057EF7B3}" dt="2023-08-16T06:43:02.032" v="122"/>
          <ac:grpSpMkLst>
            <pc:docMk/>
            <pc:sldMk cId="890818650" sldId="566"/>
            <ac:grpSpMk id="31" creationId="{763A09D5-C772-CFF7-06DF-9CA8B6BEABBB}"/>
          </ac:grpSpMkLst>
        </pc:grpChg>
        <pc:grpChg chg="mod">
          <ac:chgData name="Aysha Mohammed Al-Doseri" userId="59fb3fbc-cf96-415b-b034-0bea52782a7d" providerId="ADAL" clId="{97B4E2D1-BD17-4ACC-8207-6F18057EF7B3}" dt="2023-08-16T06:43:02.032" v="122"/>
          <ac:grpSpMkLst>
            <pc:docMk/>
            <pc:sldMk cId="890818650" sldId="566"/>
            <ac:grpSpMk id="32" creationId="{9036DBAB-FDE5-7F72-8B03-AE2E46D0ACDE}"/>
          </ac:grpSpMkLst>
        </pc:grpChg>
        <pc:graphicFrameChg chg="mod">
          <ac:chgData name="Aysha Mohammed Al-Doseri" userId="59fb3fbc-cf96-415b-b034-0bea52782a7d" providerId="ADAL" clId="{97B4E2D1-BD17-4ACC-8207-6F18057EF7B3}" dt="2023-08-16T06:44:23.596" v="127" actId="207"/>
          <ac:graphicFrameMkLst>
            <pc:docMk/>
            <pc:sldMk cId="890818650" sldId="566"/>
            <ac:graphicFrameMk id="4" creationId="{9028726F-F20A-A0E8-E74E-FED3C521B279}"/>
          </ac:graphicFrameMkLst>
        </pc:graphicFrameChg>
        <pc:graphicFrameChg chg="mod">
          <ac:chgData name="Aysha Mohammed Al-Doseri" userId="59fb3fbc-cf96-415b-b034-0bea52782a7d" providerId="ADAL" clId="{97B4E2D1-BD17-4ACC-8207-6F18057EF7B3}" dt="2023-08-16T06:44:53.710" v="128"/>
          <ac:graphicFrameMkLst>
            <pc:docMk/>
            <pc:sldMk cId="890818650" sldId="566"/>
            <ac:graphicFrameMk id="30" creationId="{521936F1-F037-C26D-7B5D-53CF4B8B3249}"/>
          </ac:graphicFrameMkLst>
        </pc:graphicFrameChg>
        <pc:cxnChg chg="mod">
          <ac:chgData name="Aysha Mohammed Al-Doseri" userId="59fb3fbc-cf96-415b-b034-0bea52782a7d" providerId="ADAL" clId="{97B4E2D1-BD17-4ACC-8207-6F18057EF7B3}" dt="2023-08-16T06:42:49.452" v="120"/>
          <ac:cxnSpMkLst>
            <pc:docMk/>
            <pc:sldMk cId="890818650" sldId="566"/>
            <ac:cxnSpMk id="25" creationId="{62DFC64C-84E8-7CBE-CF8F-C73C4E4CAD19}"/>
          </ac:cxnSpMkLst>
        </pc:cxnChg>
      </pc:sldChg>
      <pc:sldChg chg="addSp delSp modSp add mod">
        <pc:chgData name="Aysha Mohammed Al-Doseri" userId="59fb3fbc-cf96-415b-b034-0bea52782a7d" providerId="ADAL" clId="{97B4E2D1-BD17-4ACC-8207-6F18057EF7B3}" dt="2023-08-16T06:51:49.050" v="157" actId="20577"/>
        <pc:sldMkLst>
          <pc:docMk/>
          <pc:sldMk cId="3704422207" sldId="567"/>
        </pc:sldMkLst>
        <pc:spChg chg="mod">
          <ac:chgData name="Aysha Mohammed Al-Doseri" userId="59fb3fbc-cf96-415b-b034-0bea52782a7d" providerId="ADAL" clId="{97B4E2D1-BD17-4ACC-8207-6F18057EF7B3}" dt="2023-08-16T06:51:49.050" v="157" actId="20577"/>
          <ac:spMkLst>
            <pc:docMk/>
            <pc:sldMk cId="3704422207" sldId="567"/>
            <ac:spMk id="2" creationId="{00000000-0000-0000-0000-000000000000}"/>
          </ac:spMkLst>
        </pc:spChg>
        <pc:spChg chg="mod">
          <ac:chgData name="Aysha Mohammed Al-Doseri" userId="59fb3fbc-cf96-415b-b034-0bea52782a7d" providerId="ADAL" clId="{97B4E2D1-BD17-4ACC-8207-6F18057EF7B3}" dt="2023-08-16T06:46:30.832" v="137"/>
          <ac:spMkLst>
            <pc:docMk/>
            <pc:sldMk cId="3704422207" sldId="567"/>
            <ac:spMk id="10" creationId="{CDE35B56-1579-603C-A6CD-D61BF209C42B}"/>
          </ac:spMkLst>
        </pc:spChg>
        <pc:spChg chg="mod">
          <ac:chgData name="Aysha Mohammed Al-Doseri" userId="59fb3fbc-cf96-415b-b034-0bea52782a7d" providerId="ADAL" clId="{97B4E2D1-BD17-4ACC-8207-6F18057EF7B3}" dt="2023-08-16T06:46:30.832" v="137"/>
          <ac:spMkLst>
            <pc:docMk/>
            <pc:sldMk cId="3704422207" sldId="567"/>
            <ac:spMk id="11" creationId="{ECE376D6-A46E-B8A5-CEFB-098645D57815}"/>
          </ac:spMkLst>
        </pc:spChg>
        <pc:spChg chg="mod">
          <ac:chgData name="Aysha Mohammed Al-Doseri" userId="59fb3fbc-cf96-415b-b034-0bea52782a7d" providerId="ADAL" clId="{97B4E2D1-BD17-4ACC-8207-6F18057EF7B3}" dt="2023-08-16T06:46:30.832" v="137"/>
          <ac:spMkLst>
            <pc:docMk/>
            <pc:sldMk cId="3704422207" sldId="567"/>
            <ac:spMk id="12" creationId="{8476C2CD-0200-8EA0-B908-7EAEFA9D049A}"/>
          </ac:spMkLst>
        </pc:spChg>
        <pc:spChg chg="mod">
          <ac:chgData name="Aysha Mohammed Al-Doseri" userId="59fb3fbc-cf96-415b-b034-0bea52782a7d" providerId="ADAL" clId="{97B4E2D1-BD17-4ACC-8207-6F18057EF7B3}" dt="2023-08-16T06:46:30.832" v="137"/>
          <ac:spMkLst>
            <pc:docMk/>
            <pc:sldMk cId="3704422207" sldId="567"/>
            <ac:spMk id="13" creationId="{5E44136B-E8D1-2AC4-D8F7-5368EDDCFC3A}"/>
          </ac:spMkLst>
        </pc:spChg>
        <pc:spChg chg="mod">
          <ac:chgData name="Aysha Mohammed Al-Doseri" userId="59fb3fbc-cf96-415b-b034-0bea52782a7d" providerId="ADAL" clId="{97B4E2D1-BD17-4ACC-8207-6F18057EF7B3}" dt="2023-08-16T06:46:30.832" v="137"/>
          <ac:spMkLst>
            <pc:docMk/>
            <pc:sldMk cId="3704422207" sldId="567"/>
            <ac:spMk id="14" creationId="{DC4A2A25-C409-F7B2-C079-2FDDB87D5A52}"/>
          </ac:spMkLst>
        </pc:spChg>
        <pc:spChg chg="mod">
          <ac:chgData name="Aysha Mohammed Al-Doseri" userId="59fb3fbc-cf96-415b-b034-0bea52782a7d" providerId="ADAL" clId="{97B4E2D1-BD17-4ACC-8207-6F18057EF7B3}" dt="2023-08-16T06:46:30.832" v="137"/>
          <ac:spMkLst>
            <pc:docMk/>
            <pc:sldMk cId="3704422207" sldId="567"/>
            <ac:spMk id="15" creationId="{418EA2A2-F28E-661D-02B0-824F4F6E38A8}"/>
          </ac:spMkLst>
        </pc:spChg>
        <pc:spChg chg="mod">
          <ac:chgData name="Aysha Mohammed Al-Doseri" userId="59fb3fbc-cf96-415b-b034-0bea52782a7d" providerId="ADAL" clId="{97B4E2D1-BD17-4ACC-8207-6F18057EF7B3}" dt="2023-08-16T06:46:30.832" v="137"/>
          <ac:spMkLst>
            <pc:docMk/>
            <pc:sldMk cId="3704422207" sldId="567"/>
            <ac:spMk id="21" creationId="{A52E57FB-B430-D573-3C0C-F47E63716DD3}"/>
          </ac:spMkLst>
        </pc:spChg>
        <pc:spChg chg="mod">
          <ac:chgData name="Aysha Mohammed Al-Doseri" userId="59fb3fbc-cf96-415b-b034-0bea52782a7d" providerId="ADAL" clId="{97B4E2D1-BD17-4ACC-8207-6F18057EF7B3}" dt="2023-08-16T06:46:30.832" v="137"/>
          <ac:spMkLst>
            <pc:docMk/>
            <pc:sldMk cId="3704422207" sldId="567"/>
            <ac:spMk id="22" creationId="{7B604555-DB24-2324-283F-DBC8E3584D2D}"/>
          </ac:spMkLst>
        </pc:spChg>
        <pc:spChg chg="mod">
          <ac:chgData name="Aysha Mohammed Al-Doseri" userId="59fb3fbc-cf96-415b-b034-0bea52782a7d" providerId="ADAL" clId="{97B4E2D1-BD17-4ACC-8207-6F18057EF7B3}" dt="2023-08-16T06:46:30.832" v="137"/>
          <ac:spMkLst>
            <pc:docMk/>
            <pc:sldMk cId="3704422207" sldId="567"/>
            <ac:spMk id="23" creationId="{1F28359C-E1DD-37BB-E1FD-6763BB93B120}"/>
          </ac:spMkLst>
        </pc:spChg>
        <pc:spChg chg="mod">
          <ac:chgData name="Aysha Mohammed Al-Doseri" userId="59fb3fbc-cf96-415b-b034-0bea52782a7d" providerId="ADAL" clId="{97B4E2D1-BD17-4ACC-8207-6F18057EF7B3}" dt="2023-08-16T06:46:30.832" v="137"/>
          <ac:spMkLst>
            <pc:docMk/>
            <pc:sldMk cId="3704422207" sldId="567"/>
            <ac:spMk id="24" creationId="{6CDC6552-E26F-770B-7B15-104B6CBA09DF}"/>
          </ac:spMkLst>
        </pc:spChg>
        <pc:spChg chg="mod">
          <ac:chgData name="Aysha Mohammed Al-Doseri" userId="59fb3fbc-cf96-415b-b034-0bea52782a7d" providerId="ADAL" clId="{97B4E2D1-BD17-4ACC-8207-6F18057EF7B3}" dt="2023-08-16T06:46:30.832" v="137"/>
          <ac:spMkLst>
            <pc:docMk/>
            <pc:sldMk cId="3704422207" sldId="567"/>
            <ac:spMk id="37" creationId="{0E2F99A7-90D8-4B1C-DA4E-D0E4378D51E0}"/>
          </ac:spMkLst>
        </pc:spChg>
        <pc:spChg chg="mod">
          <ac:chgData name="Aysha Mohammed Al-Doseri" userId="59fb3fbc-cf96-415b-b034-0bea52782a7d" providerId="ADAL" clId="{97B4E2D1-BD17-4ACC-8207-6F18057EF7B3}" dt="2023-08-16T06:46:30.832" v="137"/>
          <ac:spMkLst>
            <pc:docMk/>
            <pc:sldMk cId="3704422207" sldId="567"/>
            <ac:spMk id="38" creationId="{D4C5C680-31BC-C22C-D29C-4AB7E0823117}"/>
          </ac:spMkLst>
        </pc:spChg>
        <pc:spChg chg="mod">
          <ac:chgData name="Aysha Mohammed Al-Doseri" userId="59fb3fbc-cf96-415b-b034-0bea52782a7d" providerId="ADAL" clId="{97B4E2D1-BD17-4ACC-8207-6F18057EF7B3}" dt="2023-08-16T06:46:30.832" v="137"/>
          <ac:spMkLst>
            <pc:docMk/>
            <pc:sldMk cId="3704422207" sldId="567"/>
            <ac:spMk id="44" creationId="{E2EBBFDF-DD1C-E5C3-58F8-E41DF317218F}"/>
          </ac:spMkLst>
        </pc:spChg>
        <pc:spChg chg="mod">
          <ac:chgData name="Aysha Mohammed Al-Doseri" userId="59fb3fbc-cf96-415b-b034-0bea52782a7d" providerId="ADAL" clId="{97B4E2D1-BD17-4ACC-8207-6F18057EF7B3}" dt="2023-08-16T06:46:30.832" v="137"/>
          <ac:spMkLst>
            <pc:docMk/>
            <pc:sldMk cId="3704422207" sldId="567"/>
            <ac:spMk id="45" creationId="{790A471C-9574-3F60-220C-E9A2A2A60129}"/>
          </ac:spMkLst>
        </pc:spChg>
        <pc:spChg chg="mod">
          <ac:chgData name="Aysha Mohammed Al-Doseri" userId="59fb3fbc-cf96-415b-b034-0bea52782a7d" providerId="ADAL" clId="{97B4E2D1-BD17-4ACC-8207-6F18057EF7B3}" dt="2023-08-16T06:46:30.832" v="137"/>
          <ac:spMkLst>
            <pc:docMk/>
            <pc:sldMk cId="3704422207" sldId="567"/>
            <ac:spMk id="46" creationId="{50CBEE19-5DA8-062E-F882-E76EF8B9530D}"/>
          </ac:spMkLst>
        </pc:spChg>
        <pc:spChg chg="mod">
          <ac:chgData name="Aysha Mohammed Al-Doseri" userId="59fb3fbc-cf96-415b-b034-0bea52782a7d" providerId="ADAL" clId="{97B4E2D1-BD17-4ACC-8207-6F18057EF7B3}" dt="2023-08-16T06:46:30.832" v="137"/>
          <ac:spMkLst>
            <pc:docMk/>
            <pc:sldMk cId="3704422207" sldId="567"/>
            <ac:spMk id="47" creationId="{A572EF6B-EBB1-C353-0AE5-C2DE7B48D70B}"/>
          </ac:spMkLst>
        </pc:spChg>
        <pc:spChg chg="mod">
          <ac:chgData name="Aysha Mohammed Al-Doseri" userId="59fb3fbc-cf96-415b-b034-0bea52782a7d" providerId="ADAL" clId="{97B4E2D1-BD17-4ACC-8207-6F18057EF7B3}" dt="2023-08-16T06:46:30.832" v="137"/>
          <ac:spMkLst>
            <pc:docMk/>
            <pc:sldMk cId="3704422207" sldId="567"/>
            <ac:spMk id="48" creationId="{C7F81C28-E79B-EF06-2D16-AF29D149A966}"/>
          </ac:spMkLst>
        </pc:spChg>
        <pc:spChg chg="mod">
          <ac:chgData name="Aysha Mohammed Al-Doseri" userId="59fb3fbc-cf96-415b-b034-0bea52782a7d" providerId="ADAL" clId="{97B4E2D1-BD17-4ACC-8207-6F18057EF7B3}" dt="2023-08-16T06:46:30.832" v="137"/>
          <ac:spMkLst>
            <pc:docMk/>
            <pc:sldMk cId="3704422207" sldId="567"/>
            <ac:spMk id="49" creationId="{9011F6E2-DBB3-D4E4-2E3E-D503227C3159}"/>
          </ac:spMkLst>
        </pc:spChg>
        <pc:grpChg chg="del">
          <ac:chgData name="Aysha Mohammed Al-Doseri" userId="59fb3fbc-cf96-415b-b034-0bea52782a7d" providerId="ADAL" clId="{97B4E2D1-BD17-4ACC-8207-6F18057EF7B3}" dt="2023-08-16T06:46:19.044" v="135" actId="478"/>
          <ac:grpSpMkLst>
            <pc:docMk/>
            <pc:sldMk cId="3704422207" sldId="567"/>
            <ac:grpSpMk id="3" creationId="{589ECE83-6D7A-BF58-AC74-43DAF083A187}"/>
          </ac:grpSpMkLst>
        </pc:grpChg>
        <pc:grpChg chg="add mod">
          <ac:chgData name="Aysha Mohammed Al-Doseri" userId="59fb3fbc-cf96-415b-b034-0bea52782a7d" providerId="ADAL" clId="{97B4E2D1-BD17-4ACC-8207-6F18057EF7B3}" dt="2023-08-16T06:47:30.728" v="145" actId="1076"/>
          <ac:grpSpMkLst>
            <pc:docMk/>
            <pc:sldMk cId="3704422207" sldId="567"/>
            <ac:grpSpMk id="5" creationId="{F2F71777-586D-27E4-C432-7526204B7B8E}"/>
          </ac:grpSpMkLst>
        </pc:grpChg>
        <pc:grpChg chg="mod">
          <ac:chgData name="Aysha Mohammed Al-Doseri" userId="59fb3fbc-cf96-415b-b034-0bea52782a7d" providerId="ADAL" clId="{97B4E2D1-BD17-4ACC-8207-6F18057EF7B3}" dt="2023-08-16T06:46:30.832" v="137"/>
          <ac:grpSpMkLst>
            <pc:docMk/>
            <pc:sldMk cId="3704422207" sldId="567"/>
            <ac:grpSpMk id="7" creationId="{81EE9448-48C3-AA25-01BF-475D82DA4FD1}"/>
          </ac:grpSpMkLst>
        </pc:grpChg>
        <pc:grpChg chg="mod">
          <ac:chgData name="Aysha Mohammed Al-Doseri" userId="59fb3fbc-cf96-415b-b034-0bea52782a7d" providerId="ADAL" clId="{97B4E2D1-BD17-4ACC-8207-6F18057EF7B3}" dt="2023-08-16T06:46:30.832" v="137"/>
          <ac:grpSpMkLst>
            <pc:docMk/>
            <pc:sldMk cId="3704422207" sldId="567"/>
            <ac:grpSpMk id="8" creationId="{0D4980A4-E609-96FC-284D-F60713FE7360}"/>
          </ac:grpSpMkLst>
        </pc:grpChg>
        <pc:grpChg chg="mod">
          <ac:chgData name="Aysha Mohammed Al-Doseri" userId="59fb3fbc-cf96-415b-b034-0bea52782a7d" providerId="ADAL" clId="{97B4E2D1-BD17-4ACC-8207-6F18057EF7B3}" dt="2023-08-16T06:46:30.832" v="137"/>
          <ac:grpSpMkLst>
            <pc:docMk/>
            <pc:sldMk cId="3704422207" sldId="567"/>
            <ac:grpSpMk id="9" creationId="{1B5A1D0D-285B-9B4B-14F6-8597FA5FA7F9}"/>
          </ac:grpSpMkLst>
        </pc:grpChg>
        <pc:grpChg chg="add mod">
          <ac:chgData name="Aysha Mohammed Al-Doseri" userId="59fb3fbc-cf96-415b-b034-0bea52782a7d" providerId="ADAL" clId="{97B4E2D1-BD17-4ACC-8207-6F18057EF7B3}" dt="2023-08-16T06:47:34.436" v="146" actId="1076"/>
          <ac:grpSpMkLst>
            <pc:docMk/>
            <pc:sldMk cId="3704422207" sldId="567"/>
            <ac:grpSpMk id="16" creationId="{57276E6D-BD2B-4D14-60EF-4F237D47E033}"/>
          </ac:grpSpMkLst>
        </pc:grpChg>
        <pc:grpChg chg="mod">
          <ac:chgData name="Aysha Mohammed Al-Doseri" userId="59fb3fbc-cf96-415b-b034-0bea52782a7d" providerId="ADAL" clId="{97B4E2D1-BD17-4ACC-8207-6F18057EF7B3}" dt="2023-08-16T06:46:30.832" v="137"/>
          <ac:grpSpMkLst>
            <pc:docMk/>
            <pc:sldMk cId="3704422207" sldId="567"/>
            <ac:grpSpMk id="18" creationId="{B1D500DF-4444-F478-BBA5-95720B15A321}"/>
          </ac:grpSpMkLst>
        </pc:grpChg>
        <pc:grpChg chg="mod">
          <ac:chgData name="Aysha Mohammed Al-Doseri" userId="59fb3fbc-cf96-415b-b034-0bea52782a7d" providerId="ADAL" clId="{97B4E2D1-BD17-4ACC-8207-6F18057EF7B3}" dt="2023-08-16T06:46:30.832" v="137"/>
          <ac:grpSpMkLst>
            <pc:docMk/>
            <pc:sldMk cId="3704422207" sldId="567"/>
            <ac:grpSpMk id="19" creationId="{54D9CAD6-E9E6-1CC0-6333-3A0881848658}"/>
          </ac:grpSpMkLst>
        </pc:grpChg>
        <pc:grpChg chg="mod">
          <ac:chgData name="Aysha Mohammed Al-Doseri" userId="59fb3fbc-cf96-415b-b034-0bea52782a7d" providerId="ADAL" clId="{97B4E2D1-BD17-4ACC-8207-6F18057EF7B3}" dt="2023-08-16T06:46:30.832" v="137"/>
          <ac:grpSpMkLst>
            <pc:docMk/>
            <pc:sldMk cId="3704422207" sldId="567"/>
            <ac:grpSpMk id="20" creationId="{E3D0B7B2-D4F1-E96D-3F17-7D4BF8D7D9AA}"/>
          </ac:grpSpMkLst>
        </pc:grpChg>
        <pc:grpChg chg="del">
          <ac:chgData name="Aysha Mohammed Al-Doseri" userId="59fb3fbc-cf96-415b-b034-0bea52782a7d" providerId="ADAL" clId="{97B4E2D1-BD17-4ACC-8207-6F18057EF7B3}" dt="2023-08-16T06:46:20.285" v="136" actId="478"/>
          <ac:grpSpMkLst>
            <pc:docMk/>
            <pc:sldMk cId="3704422207" sldId="567"/>
            <ac:grpSpMk id="29" creationId="{48522591-273C-2A60-F66D-6E4DC08D6CB0}"/>
          </ac:grpSpMkLst>
        </pc:grpChg>
        <pc:grpChg chg="add mod">
          <ac:chgData name="Aysha Mohammed Al-Doseri" userId="59fb3fbc-cf96-415b-b034-0bea52782a7d" providerId="ADAL" clId="{97B4E2D1-BD17-4ACC-8207-6F18057EF7B3}" dt="2023-08-16T06:47:27.194" v="144" actId="1076"/>
          <ac:grpSpMkLst>
            <pc:docMk/>
            <pc:sldMk cId="3704422207" sldId="567"/>
            <ac:grpSpMk id="39" creationId="{F193F2C1-9E88-2D66-61C8-55DAAD6EB7F0}"/>
          </ac:grpSpMkLst>
        </pc:grpChg>
        <pc:grpChg chg="mod">
          <ac:chgData name="Aysha Mohammed Al-Doseri" userId="59fb3fbc-cf96-415b-b034-0bea52782a7d" providerId="ADAL" clId="{97B4E2D1-BD17-4ACC-8207-6F18057EF7B3}" dt="2023-08-16T06:46:30.832" v="137"/>
          <ac:grpSpMkLst>
            <pc:docMk/>
            <pc:sldMk cId="3704422207" sldId="567"/>
            <ac:grpSpMk id="41" creationId="{1D1E0875-DC75-CDC2-D5E9-6D7C19B6F4D6}"/>
          </ac:grpSpMkLst>
        </pc:grpChg>
        <pc:grpChg chg="mod">
          <ac:chgData name="Aysha Mohammed Al-Doseri" userId="59fb3fbc-cf96-415b-b034-0bea52782a7d" providerId="ADAL" clId="{97B4E2D1-BD17-4ACC-8207-6F18057EF7B3}" dt="2023-08-16T06:46:30.832" v="137"/>
          <ac:grpSpMkLst>
            <pc:docMk/>
            <pc:sldMk cId="3704422207" sldId="567"/>
            <ac:grpSpMk id="42" creationId="{ED63AEE3-7C81-AF35-FA38-C0D3A8420CEE}"/>
          </ac:grpSpMkLst>
        </pc:grpChg>
        <pc:grpChg chg="mod">
          <ac:chgData name="Aysha Mohammed Al-Doseri" userId="59fb3fbc-cf96-415b-b034-0bea52782a7d" providerId="ADAL" clId="{97B4E2D1-BD17-4ACC-8207-6F18057EF7B3}" dt="2023-08-16T06:46:30.832" v="137"/>
          <ac:grpSpMkLst>
            <pc:docMk/>
            <pc:sldMk cId="3704422207" sldId="567"/>
            <ac:grpSpMk id="43" creationId="{5F11BB0B-CD15-7A93-6115-246C7AD0A62F}"/>
          </ac:grpSpMkLst>
        </pc:grpChg>
        <pc:graphicFrameChg chg="mod">
          <ac:chgData name="Aysha Mohammed Al-Doseri" userId="59fb3fbc-cf96-415b-b034-0bea52782a7d" providerId="ADAL" clId="{97B4E2D1-BD17-4ACC-8207-6F18057EF7B3}" dt="2023-08-16T06:47:50.431" v="147"/>
          <ac:graphicFrameMkLst>
            <pc:docMk/>
            <pc:sldMk cId="3704422207" sldId="567"/>
            <ac:graphicFrameMk id="6" creationId="{926CC9D4-D92C-8AF7-A801-342003266BA2}"/>
          </ac:graphicFrameMkLst>
        </pc:graphicFrameChg>
        <pc:graphicFrameChg chg="mod">
          <ac:chgData name="Aysha Mohammed Al-Doseri" userId="59fb3fbc-cf96-415b-b034-0bea52782a7d" providerId="ADAL" clId="{97B4E2D1-BD17-4ACC-8207-6F18057EF7B3}" dt="2023-08-16T06:48:30.749" v="149"/>
          <ac:graphicFrameMkLst>
            <pc:docMk/>
            <pc:sldMk cId="3704422207" sldId="567"/>
            <ac:graphicFrameMk id="17" creationId="{C6CDA197-0660-A6E3-D81F-B91DA3AE05D4}"/>
          </ac:graphicFrameMkLst>
        </pc:graphicFrameChg>
        <pc:graphicFrameChg chg="mod">
          <ac:chgData name="Aysha Mohammed Al-Doseri" userId="59fb3fbc-cf96-415b-b034-0bea52782a7d" providerId="ADAL" clId="{97B4E2D1-BD17-4ACC-8207-6F18057EF7B3}" dt="2023-08-16T06:48:54.403" v="150"/>
          <ac:graphicFrameMkLst>
            <pc:docMk/>
            <pc:sldMk cId="3704422207" sldId="567"/>
            <ac:graphicFrameMk id="40" creationId="{74D9D41C-79C7-C7DA-7293-7750A17691B7}"/>
          </ac:graphicFrameMkLst>
        </pc:graphicFrameChg>
      </pc:sldChg>
      <pc:sldChg chg="del">
        <pc:chgData name="Aysha Mohammed Al-Doseri" userId="59fb3fbc-cf96-415b-b034-0bea52782a7d" providerId="ADAL" clId="{97B4E2D1-BD17-4ACC-8207-6F18057EF7B3}" dt="2023-08-16T06:30:24.798" v="39" actId="47"/>
        <pc:sldMkLst>
          <pc:docMk/>
          <pc:sldMk cId="230585200" sldId="568"/>
        </pc:sldMkLst>
      </pc:sldChg>
      <pc:sldChg chg="modSp add mod">
        <pc:chgData name="Aysha Mohammed Al-Doseri" userId="59fb3fbc-cf96-415b-b034-0bea52782a7d" providerId="ADAL" clId="{97B4E2D1-BD17-4ACC-8207-6F18057EF7B3}" dt="2023-08-16T07:35:20.583" v="170" actId="122"/>
        <pc:sldMkLst>
          <pc:docMk/>
          <pc:sldMk cId="1117388576" sldId="568"/>
        </pc:sldMkLst>
        <pc:spChg chg="mod">
          <ac:chgData name="Aysha Mohammed Al-Doseri" userId="59fb3fbc-cf96-415b-b034-0bea52782a7d" providerId="ADAL" clId="{97B4E2D1-BD17-4ACC-8207-6F18057EF7B3}" dt="2023-08-16T06:52:28.092" v="162" actId="207"/>
          <ac:spMkLst>
            <pc:docMk/>
            <pc:sldMk cId="1117388576" sldId="568"/>
            <ac:spMk id="2" creationId="{AB82294F-CBD1-429B-BD79-60A18223568E}"/>
          </ac:spMkLst>
        </pc:spChg>
        <pc:graphicFrameChg chg="mod modGraphic">
          <ac:chgData name="Aysha Mohammed Al-Doseri" userId="59fb3fbc-cf96-415b-b034-0bea52782a7d" providerId="ADAL" clId="{97B4E2D1-BD17-4ACC-8207-6F18057EF7B3}" dt="2023-08-16T07:35:20.583" v="170" actId="122"/>
          <ac:graphicFrameMkLst>
            <pc:docMk/>
            <pc:sldMk cId="1117388576" sldId="568"/>
            <ac:graphicFrameMk id="3" creationId="{D6EA95CC-D26C-297E-1FBB-4AB601EB835D}"/>
          </ac:graphicFrameMkLst>
        </pc:graphicFrameChg>
      </pc:sldChg>
      <pc:sldChg chg="modSp add mod">
        <pc:chgData name="Aysha Mohammed Al-Doseri" userId="59fb3fbc-cf96-415b-b034-0bea52782a7d" providerId="ADAL" clId="{97B4E2D1-BD17-4ACC-8207-6F18057EF7B3}" dt="2023-08-16T07:42:46.247" v="172" actId="122"/>
        <pc:sldMkLst>
          <pc:docMk/>
          <pc:sldMk cId="291767676" sldId="569"/>
        </pc:sldMkLst>
        <pc:spChg chg="mod">
          <ac:chgData name="Aysha Mohammed Al-Doseri" userId="59fb3fbc-cf96-415b-b034-0bea52782a7d" providerId="ADAL" clId="{97B4E2D1-BD17-4ACC-8207-6F18057EF7B3}" dt="2023-08-16T06:53:29.221" v="166" actId="207"/>
          <ac:spMkLst>
            <pc:docMk/>
            <pc:sldMk cId="291767676" sldId="569"/>
            <ac:spMk id="2" creationId="{AB82294F-CBD1-429B-BD79-60A18223568E}"/>
          </ac:spMkLst>
        </pc:spChg>
        <pc:graphicFrameChg chg="mod modGraphic">
          <ac:chgData name="Aysha Mohammed Al-Doseri" userId="59fb3fbc-cf96-415b-b034-0bea52782a7d" providerId="ADAL" clId="{97B4E2D1-BD17-4ACC-8207-6F18057EF7B3}" dt="2023-08-16T07:42:46.247" v="172" actId="122"/>
          <ac:graphicFrameMkLst>
            <pc:docMk/>
            <pc:sldMk cId="291767676" sldId="569"/>
            <ac:graphicFrameMk id="3" creationId="{D6EA95CC-D26C-297E-1FBB-4AB601EB835D}"/>
          </ac:graphicFrameMkLst>
        </pc:graphicFrameChg>
      </pc:sldChg>
      <pc:sldChg chg="del">
        <pc:chgData name="Aysha Mohammed Al-Doseri" userId="59fb3fbc-cf96-415b-b034-0bea52782a7d" providerId="ADAL" clId="{97B4E2D1-BD17-4ACC-8207-6F18057EF7B3}" dt="2023-08-16T06:30:25.891" v="40" actId="47"/>
        <pc:sldMkLst>
          <pc:docMk/>
          <pc:sldMk cId="2775570744" sldId="569"/>
        </pc:sldMkLst>
      </pc:sldChg>
      <pc:sldChg chg="del">
        <pc:chgData name="Aysha Mohammed Al-Doseri" userId="59fb3fbc-cf96-415b-b034-0bea52782a7d" providerId="ADAL" clId="{97B4E2D1-BD17-4ACC-8207-6F18057EF7B3}" dt="2023-08-16T06:26:56.863" v="17"/>
        <pc:sldMkLst>
          <pc:docMk/>
          <pc:sldMk cId="1047872490" sldId="570"/>
        </pc:sldMkLst>
      </pc:sldChg>
      <pc:sldChg chg="del">
        <pc:chgData name="Aysha Mohammed Al-Doseri" userId="59fb3fbc-cf96-415b-b034-0bea52782a7d" providerId="ADAL" clId="{97B4E2D1-BD17-4ACC-8207-6F18057EF7B3}" dt="2023-08-16T06:27:21.942" v="21" actId="47"/>
        <pc:sldMkLst>
          <pc:docMk/>
          <pc:sldMk cId="2017177869" sldId="570"/>
        </pc:sldMkLst>
      </pc:sldChg>
      <pc:sldChg chg="add del setBg">
        <pc:chgData name="Aysha Mohammed Al-Doseri" userId="59fb3fbc-cf96-415b-b034-0bea52782a7d" providerId="ADAL" clId="{97B4E2D1-BD17-4ACC-8207-6F18057EF7B3}" dt="2023-08-16T06:28:08.964" v="28" actId="47"/>
        <pc:sldMkLst>
          <pc:docMk/>
          <pc:sldMk cId="3485078413" sldId="570"/>
        </pc:sldMkLst>
      </pc:sldChg>
      <pc:sldChg chg="add del setBg">
        <pc:chgData name="Aysha Mohammed Al-Doseri" userId="59fb3fbc-cf96-415b-b034-0bea52782a7d" providerId="ADAL" clId="{97B4E2D1-BD17-4ACC-8207-6F18057EF7B3}" dt="2023-08-16T06:28:07.201" v="27" actId="47"/>
        <pc:sldMkLst>
          <pc:docMk/>
          <pc:sldMk cId="3821054930" sldId="571"/>
        </pc:sldMkLst>
      </pc:sldChg>
      <pc:sldChg chg="del">
        <pc:chgData name="Aysha Mohammed Al-Doseri" userId="59fb3fbc-cf96-415b-b034-0bea52782a7d" providerId="ADAL" clId="{97B4E2D1-BD17-4ACC-8207-6F18057EF7B3}" dt="2023-08-16T06:28:04.118" v="26" actId="47"/>
        <pc:sldMkLst>
          <pc:docMk/>
          <pc:sldMk cId="1055502437" sldId="572"/>
        </pc:sldMkLst>
      </pc:sldChg>
      <pc:sldMasterChg chg="addSldLayout delSldLayout">
        <pc:chgData name="Aysha Mohammed Al-Doseri" userId="59fb3fbc-cf96-415b-b034-0bea52782a7d" providerId="ADAL" clId="{97B4E2D1-BD17-4ACC-8207-6F18057EF7B3}" dt="2023-08-16T06:28:09.806" v="29" actId="47"/>
        <pc:sldMasterMkLst>
          <pc:docMk/>
          <pc:sldMasterMk cId="0" sldId="2147483648"/>
        </pc:sldMasterMkLst>
        <pc:sldLayoutChg chg="add del">
          <pc:chgData name="Aysha Mohammed Al-Doseri" userId="59fb3fbc-cf96-415b-b034-0bea52782a7d" providerId="ADAL" clId="{97B4E2D1-BD17-4ACC-8207-6F18057EF7B3}" dt="2023-08-16T06:27:21.942" v="21" actId="47"/>
          <pc:sldLayoutMkLst>
            <pc:docMk/>
            <pc:sldMasterMk cId="0" sldId="2147483648"/>
            <pc:sldLayoutMk cId="379970817" sldId="2147483660"/>
          </pc:sldLayoutMkLst>
        </pc:sldLayoutChg>
        <pc:sldLayoutChg chg="del">
          <pc:chgData name="Aysha Mohammed Al-Doseri" userId="59fb3fbc-cf96-415b-b034-0bea52782a7d" providerId="ADAL" clId="{97B4E2D1-BD17-4ACC-8207-6F18057EF7B3}" dt="2023-08-16T06:28:09.806" v="29" actId="47"/>
          <pc:sldLayoutMkLst>
            <pc:docMk/>
            <pc:sldMasterMk cId="0" sldId="2147483648"/>
            <pc:sldLayoutMk cId="1538550840" sldId="2147483660"/>
          </pc:sldLayoutMkLst>
        </pc:sldLayoutChg>
      </pc:sldMasterChg>
      <pc:sldMasterChg chg="del delSldLayout">
        <pc:chgData name="Aysha Mohammed Al-Doseri" userId="59fb3fbc-cf96-415b-b034-0bea52782a7d" providerId="ADAL" clId="{97B4E2D1-BD17-4ACC-8207-6F18057EF7B3}" dt="2023-08-16T06:28:04.118" v="26" actId="47"/>
        <pc:sldMasterMkLst>
          <pc:docMk/>
          <pc:sldMasterMk cId="3655302439" sldId="2147483661"/>
        </pc:sldMasterMkLst>
        <pc:sldLayoutChg chg="del">
          <pc:chgData name="Aysha Mohammed Al-Doseri" userId="59fb3fbc-cf96-415b-b034-0bea52782a7d" providerId="ADAL" clId="{97B4E2D1-BD17-4ACC-8207-6F18057EF7B3}" dt="2023-08-16T06:28:04.118" v="26" actId="47"/>
          <pc:sldLayoutMkLst>
            <pc:docMk/>
            <pc:sldMasterMk cId="3655302439" sldId="2147483661"/>
            <pc:sldLayoutMk cId="669308790" sldId="2147483662"/>
          </pc:sldLayoutMkLst>
        </pc:sldLayoutChg>
        <pc:sldLayoutChg chg="del">
          <pc:chgData name="Aysha Mohammed Al-Doseri" userId="59fb3fbc-cf96-415b-b034-0bea52782a7d" providerId="ADAL" clId="{97B4E2D1-BD17-4ACC-8207-6F18057EF7B3}" dt="2023-08-16T06:28:04.118" v="26" actId="47"/>
          <pc:sldLayoutMkLst>
            <pc:docMk/>
            <pc:sldMasterMk cId="3655302439" sldId="2147483661"/>
            <pc:sldLayoutMk cId="1478526495" sldId="2147483663"/>
          </pc:sldLayoutMkLst>
        </pc:sldLayoutChg>
        <pc:sldLayoutChg chg="del">
          <pc:chgData name="Aysha Mohammed Al-Doseri" userId="59fb3fbc-cf96-415b-b034-0bea52782a7d" providerId="ADAL" clId="{97B4E2D1-BD17-4ACC-8207-6F18057EF7B3}" dt="2023-08-16T06:28:04.118" v="26" actId="47"/>
          <pc:sldLayoutMkLst>
            <pc:docMk/>
            <pc:sldMasterMk cId="3655302439" sldId="2147483661"/>
            <pc:sldLayoutMk cId="1330246670" sldId="2147483664"/>
          </pc:sldLayoutMkLst>
        </pc:sldLayoutChg>
        <pc:sldLayoutChg chg="del">
          <pc:chgData name="Aysha Mohammed Al-Doseri" userId="59fb3fbc-cf96-415b-b034-0bea52782a7d" providerId="ADAL" clId="{97B4E2D1-BD17-4ACC-8207-6F18057EF7B3}" dt="2023-08-16T06:28:04.118" v="26" actId="47"/>
          <pc:sldLayoutMkLst>
            <pc:docMk/>
            <pc:sldMasterMk cId="3655302439" sldId="2147483661"/>
            <pc:sldLayoutMk cId="3160770572" sldId="2147483665"/>
          </pc:sldLayoutMkLst>
        </pc:sldLayoutChg>
        <pc:sldLayoutChg chg="del">
          <pc:chgData name="Aysha Mohammed Al-Doseri" userId="59fb3fbc-cf96-415b-b034-0bea52782a7d" providerId="ADAL" clId="{97B4E2D1-BD17-4ACC-8207-6F18057EF7B3}" dt="2023-08-16T06:28:04.118" v="26" actId="47"/>
          <pc:sldLayoutMkLst>
            <pc:docMk/>
            <pc:sldMasterMk cId="3655302439" sldId="2147483661"/>
            <pc:sldLayoutMk cId="3094862279" sldId="2147483666"/>
          </pc:sldLayoutMkLst>
        </pc:sldLayoutChg>
        <pc:sldLayoutChg chg="del">
          <pc:chgData name="Aysha Mohammed Al-Doseri" userId="59fb3fbc-cf96-415b-b034-0bea52782a7d" providerId="ADAL" clId="{97B4E2D1-BD17-4ACC-8207-6F18057EF7B3}" dt="2023-08-16T06:28:04.118" v="26" actId="47"/>
          <pc:sldLayoutMkLst>
            <pc:docMk/>
            <pc:sldMasterMk cId="3655302439" sldId="2147483661"/>
            <pc:sldLayoutMk cId="1165036928" sldId="2147483667"/>
          </pc:sldLayoutMkLst>
        </pc:sldLayoutChg>
        <pc:sldLayoutChg chg="del">
          <pc:chgData name="Aysha Mohammed Al-Doseri" userId="59fb3fbc-cf96-415b-b034-0bea52782a7d" providerId="ADAL" clId="{97B4E2D1-BD17-4ACC-8207-6F18057EF7B3}" dt="2023-08-16T06:28:04.118" v="26" actId="47"/>
          <pc:sldLayoutMkLst>
            <pc:docMk/>
            <pc:sldMasterMk cId="3655302439" sldId="2147483661"/>
            <pc:sldLayoutMk cId="1366303209" sldId="2147483668"/>
          </pc:sldLayoutMkLst>
        </pc:sldLayoutChg>
        <pc:sldLayoutChg chg="del">
          <pc:chgData name="Aysha Mohammed Al-Doseri" userId="59fb3fbc-cf96-415b-b034-0bea52782a7d" providerId="ADAL" clId="{97B4E2D1-BD17-4ACC-8207-6F18057EF7B3}" dt="2023-08-16T06:28:04.118" v="26" actId="47"/>
          <pc:sldLayoutMkLst>
            <pc:docMk/>
            <pc:sldMasterMk cId="3655302439" sldId="2147483661"/>
            <pc:sldLayoutMk cId="3100435329" sldId="2147483669"/>
          </pc:sldLayoutMkLst>
        </pc:sldLayoutChg>
        <pc:sldLayoutChg chg="del">
          <pc:chgData name="Aysha Mohammed Al-Doseri" userId="59fb3fbc-cf96-415b-b034-0bea52782a7d" providerId="ADAL" clId="{97B4E2D1-BD17-4ACC-8207-6F18057EF7B3}" dt="2023-08-16T06:28:04.118" v="26" actId="47"/>
          <pc:sldLayoutMkLst>
            <pc:docMk/>
            <pc:sldMasterMk cId="3655302439" sldId="2147483661"/>
            <pc:sldLayoutMk cId="4264394058" sldId="2147483670"/>
          </pc:sldLayoutMkLst>
        </pc:sldLayoutChg>
        <pc:sldLayoutChg chg="del">
          <pc:chgData name="Aysha Mohammed Al-Doseri" userId="59fb3fbc-cf96-415b-b034-0bea52782a7d" providerId="ADAL" clId="{97B4E2D1-BD17-4ACC-8207-6F18057EF7B3}" dt="2023-08-16T06:28:04.118" v="26" actId="47"/>
          <pc:sldLayoutMkLst>
            <pc:docMk/>
            <pc:sldMasterMk cId="3655302439" sldId="2147483661"/>
            <pc:sldLayoutMk cId="445102143" sldId="2147483671"/>
          </pc:sldLayoutMkLst>
        </pc:sldLayoutChg>
        <pc:sldLayoutChg chg="del">
          <pc:chgData name="Aysha Mohammed Al-Doseri" userId="59fb3fbc-cf96-415b-b034-0bea52782a7d" providerId="ADAL" clId="{97B4E2D1-BD17-4ACC-8207-6F18057EF7B3}" dt="2023-08-16T06:28:04.118" v="26" actId="47"/>
          <pc:sldLayoutMkLst>
            <pc:docMk/>
            <pc:sldMasterMk cId="3655302439" sldId="2147483661"/>
            <pc:sldLayoutMk cId="1481130711" sldId="2147483672"/>
          </pc:sldLayoutMkLst>
        </pc:sldLayoutChg>
        <pc:sldLayoutChg chg="del">
          <pc:chgData name="Aysha Mohammed Al-Doseri" userId="59fb3fbc-cf96-415b-b034-0bea52782a7d" providerId="ADAL" clId="{97B4E2D1-BD17-4ACC-8207-6F18057EF7B3}" dt="2023-08-16T06:28:04.118" v="26" actId="47"/>
          <pc:sldLayoutMkLst>
            <pc:docMk/>
            <pc:sldMasterMk cId="3655302439" sldId="2147483661"/>
            <pc:sldLayoutMk cId="3392184729" sldId="2147483673"/>
          </pc:sldLayoutMkLst>
        </pc:sldLayoutChg>
        <pc:sldLayoutChg chg="del">
          <pc:chgData name="Aysha Mohammed Al-Doseri" userId="59fb3fbc-cf96-415b-b034-0bea52782a7d" providerId="ADAL" clId="{97B4E2D1-BD17-4ACC-8207-6F18057EF7B3}" dt="2023-08-16T06:28:04.118" v="26" actId="47"/>
          <pc:sldLayoutMkLst>
            <pc:docMk/>
            <pc:sldMasterMk cId="3655302439" sldId="2147483661"/>
            <pc:sldLayoutMk cId="2990286021" sldId="2147483674"/>
          </pc:sldLayoutMkLst>
        </pc:sldLayoutChg>
        <pc:sldLayoutChg chg="del">
          <pc:chgData name="Aysha Mohammed Al-Doseri" userId="59fb3fbc-cf96-415b-b034-0bea52782a7d" providerId="ADAL" clId="{97B4E2D1-BD17-4ACC-8207-6F18057EF7B3}" dt="2023-08-16T06:28:04.118" v="26" actId="47"/>
          <pc:sldLayoutMkLst>
            <pc:docMk/>
            <pc:sldMasterMk cId="3655302439" sldId="2147483661"/>
            <pc:sldLayoutMk cId="1191069521" sldId="2147483675"/>
          </pc:sldLayoutMkLst>
        </pc:sldLayoutChg>
        <pc:sldLayoutChg chg="del">
          <pc:chgData name="Aysha Mohammed Al-Doseri" userId="59fb3fbc-cf96-415b-b034-0bea52782a7d" providerId="ADAL" clId="{97B4E2D1-BD17-4ACC-8207-6F18057EF7B3}" dt="2023-08-16T06:28:04.118" v="26" actId="47"/>
          <pc:sldLayoutMkLst>
            <pc:docMk/>
            <pc:sldMasterMk cId="3655302439" sldId="2147483661"/>
            <pc:sldLayoutMk cId="3800186952" sldId="2147483676"/>
          </pc:sldLayoutMkLst>
        </pc:sldLayoutChg>
      </pc:sldMaster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F:\F\BTEA@\BtEa\IVS%202023\Data%20request%20for%20Estimating%20Inbound%20Tourism%20Jan-Jun%202023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F:\F\BTEA@\BtEa\IVS%202023\Data%20request%20for%20Estimating%20Inbound%20Tourism%20Jan-Jun%202023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F:\F\BTEA@\BtEa\IVS%202023\Data%20request%20for%20Estimating%20Inbound%20Tourism%20Jan-Jun%202023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F:\F\BTEA@\BtEa\IVS%202023\Data%20request%20for%20Estimating%20Inbound%20Tourism%20Jan-Jun%202023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F:\F\BTEA@\BtEa\IVS%202023\Data%20request%20for%20Estimating%20Inbound%20Tourism%20Jan-Jun%202023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F:\F\BTEA@\BtEa\IVS%202023\Data%20request%20for%20Estimating%20Inbound%20Tourism%20Jan-Jun%202023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Sheet10!$K$11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Sheet10!$J$12:$J$17</c:f>
              <c:strCache>
                <c:ptCount val="6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</c:strCache>
            </c:strRef>
          </c:cat>
          <c:val>
            <c:numRef>
              <c:f>Sheet10!$K$12:$K$17</c:f>
              <c:numCache>
                <c:formatCode>#,##0,\ "K"</c:formatCode>
                <c:ptCount val="6"/>
                <c:pt idx="0">
                  <c:v>560310.83880042098</c:v>
                </c:pt>
                <c:pt idx="1">
                  <c:v>390915.94541048387</c:v>
                </c:pt>
                <c:pt idx="2">
                  <c:v>701330.15140351339</c:v>
                </c:pt>
                <c:pt idx="3">
                  <c:v>476956.19355176919</c:v>
                </c:pt>
                <c:pt idx="4">
                  <c:v>898401.10280359071</c:v>
                </c:pt>
                <c:pt idx="5">
                  <c:v>902921.97254923824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378-48C5-9695-6C985CB01F17}"/>
            </c:ext>
          </c:extLst>
        </c:ser>
        <c:ser>
          <c:idx val="1"/>
          <c:order val="1"/>
          <c:tx>
            <c:strRef>
              <c:f>Sheet10!$L$11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Sheet10!$J$12:$J$17</c:f>
              <c:strCache>
                <c:ptCount val="6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</c:strCache>
            </c:strRef>
          </c:cat>
          <c:val>
            <c:numRef>
              <c:f>Sheet10!$L$12:$L$17</c:f>
              <c:numCache>
                <c:formatCode>#,##0,\ "K"</c:formatCode>
                <c:ptCount val="6"/>
                <c:pt idx="0">
                  <c:v>964525.81487317733</c:v>
                </c:pt>
                <c:pt idx="1">
                  <c:v>922790.09586609434</c:v>
                </c:pt>
                <c:pt idx="2">
                  <c:v>935397.61673322914</c:v>
                </c:pt>
                <c:pt idx="3">
                  <c:v>933587.61123970605</c:v>
                </c:pt>
                <c:pt idx="4">
                  <c:v>1053989.2142073463</c:v>
                </c:pt>
                <c:pt idx="5">
                  <c:v>1120245.709763905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378-48C5-9695-6C985CB01F1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447090447"/>
        <c:axId val="1441853791"/>
      </c:barChart>
      <c:catAx>
        <c:axId val="1447090447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41853791"/>
        <c:crosses val="autoZero"/>
        <c:auto val="1"/>
        <c:lblAlgn val="ctr"/>
        <c:lblOffset val="100"/>
        <c:noMultiLvlLbl val="0"/>
      </c:catAx>
      <c:valAx>
        <c:axId val="1441853791"/>
        <c:scaling>
          <c:orientation val="minMax"/>
        </c:scaling>
        <c:delete val="1"/>
        <c:axPos val="l"/>
        <c:numFmt formatCode="#,##0,\ &quot;K&quot;" sourceLinked="1"/>
        <c:majorTickMark val="none"/>
        <c:minorTickMark val="none"/>
        <c:tickLblPos val="nextTo"/>
        <c:crossAx val="144709044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5664950591653755"/>
          <c:y val="0.91792859827602924"/>
          <c:w val="0.25837375044933103"/>
          <c:h val="6.504353725504567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>
      <a:solidFill>
        <a:schemeClr val="bg1">
          <a:lumMod val="95000"/>
        </a:schemeClr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ar-SA" sz="1400" b="1" i="0" u="none" strike="noStrike" kern="1200" spc="0" baseline="0" dirty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</a:rPr>
              <a:t>التغير خلال الفترة يناير- يونيو </a:t>
            </a:r>
            <a:br>
              <a:rPr lang="ar-SA" sz="1400" b="1" i="0" u="none" strike="noStrike" kern="1200" spc="0" baseline="0" dirty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</a:rPr>
            </a:br>
            <a:r>
              <a:rPr lang="en-US" sz="1400" b="1" i="0" u="none" strike="noStrike" kern="1200" spc="0" baseline="0" dirty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</a:rPr>
              <a:t>H/H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B39C5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44F4-432A-99CA-4EDF9709283C}"/>
              </c:ext>
            </c:extLst>
          </c:dPt>
          <c:dPt>
            <c:idx val="1"/>
            <c:invertIfNegative val="0"/>
            <c:bubble3D val="0"/>
            <c:spPr>
              <a:solidFill>
                <a:schemeClr val="tx1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44F4-432A-99CA-4EDF9709283C}"/>
              </c:ext>
            </c:extLst>
          </c:dPt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4F4-432A-99CA-4EDF9709283C}"/>
                </c:ext>
              </c:extLst>
            </c:dLbl>
            <c:dLbl>
              <c:idx val="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4F4-432A-99CA-4EDF9709283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Sheet10!$K$22:$L$22</c:f>
              <c:strCache>
                <c:ptCount val="2"/>
                <c:pt idx="0">
                  <c:v>Jan-Jun 2022</c:v>
                </c:pt>
                <c:pt idx="1">
                  <c:v>Jan-Jun 2023</c:v>
                </c:pt>
              </c:strCache>
            </c:strRef>
          </c:cat>
          <c:val>
            <c:numRef>
              <c:f>Sheet10!$K$23:$L$23</c:f>
              <c:numCache>
                <c:formatCode>#,##0.0,,\ "M"</c:formatCode>
                <c:ptCount val="2"/>
                <c:pt idx="0">
                  <c:v>3930836.2045190162</c:v>
                </c:pt>
                <c:pt idx="1">
                  <c:v>5930536.0626834584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4F4-432A-99CA-4EDF9709283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384675023"/>
        <c:axId val="1441876831"/>
      </c:barChart>
      <c:catAx>
        <c:axId val="13846750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41876831"/>
        <c:crosses val="autoZero"/>
        <c:auto val="1"/>
        <c:lblAlgn val="ctr"/>
        <c:lblOffset val="100"/>
        <c:noMultiLvlLbl val="0"/>
      </c:catAx>
      <c:valAx>
        <c:axId val="1441876831"/>
        <c:scaling>
          <c:orientation val="minMax"/>
        </c:scaling>
        <c:delete val="1"/>
        <c:axPos val="l"/>
        <c:numFmt formatCode="#,##0.0,,\ &quot;M&quot;" sourceLinked="1"/>
        <c:majorTickMark val="none"/>
        <c:minorTickMark val="none"/>
        <c:tickLblPos val="nextTo"/>
        <c:crossAx val="138467502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>
      <a:solidFill>
        <a:schemeClr val="bg1">
          <a:lumMod val="85000"/>
        </a:schemeClr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ar-SA" sz="1400" b="1" dirty="0">
                <a:latin typeface="+mn-lt"/>
              </a:rPr>
              <a:t>التغير</a:t>
            </a:r>
            <a:r>
              <a:rPr lang="ar-SA" sz="1400" b="1" baseline="0" dirty="0">
                <a:latin typeface="+mn-lt"/>
              </a:rPr>
              <a:t> الربعي </a:t>
            </a:r>
            <a:br>
              <a:rPr lang="ar-SA" sz="1400" b="1" baseline="0" dirty="0">
                <a:latin typeface="+mn-lt"/>
              </a:rPr>
            </a:br>
            <a:r>
              <a:rPr lang="en-US" sz="1400" b="1" baseline="0" dirty="0">
                <a:latin typeface="+mn-lt"/>
              </a:rPr>
              <a:t>Q/Q</a:t>
            </a:r>
            <a:endParaRPr lang="en-US" sz="1400" b="1" dirty="0">
              <a:latin typeface="+mn-lt"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2.1700145004190131E-2"/>
          <c:y val="0.15080354774958915"/>
          <c:w val="0.9565997099916197"/>
          <c:h val="0.6761534458289086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Sheet10!$K$19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Sheet10!$J$20:$J$21</c:f>
              <c:strCache>
                <c:ptCount val="2"/>
                <c:pt idx="0">
                  <c:v>Q1</c:v>
                </c:pt>
                <c:pt idx="1">
                  <c:v>Q2</c:v>
                </c:pt>
              </c:strCache>
            </c:strRef>
          </c:cat>
          <c:val>
            <c:numRef>
              <c:f>Sheet10!$K$20:$K$21</c:f>
              <c:numCache>
                <c:formatCode>#,##0.0,,\ "M"</c:formatCode>
                <c:ptCount val="2"/>
                <c:pt idx="0">
                  <c:v>1652556.9356144182</c:v>
                </c:pt>
                <c:pt idx="1">
                  <c:v>2278279.268904598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9E3-4B3C-AB8C-46FAEBA24463}"/>
            </c:ext>
          </c:extLst>
        </c:ser>
        <c:ser>
          <c:idx val="1"/>
          <c:order val="1"/>
          <c:tx>
            <c:strRef>
              <c:f>Sheet10!$L$19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Sheet10!$J$20:$J$21</c:f>
              <c:strCache>
                <c:ptCount val="2"/>
                <c:pt idx="0">
                  <c:v>Q1</c:v>
                </c:pt>
                <c:pt idx="1">
                  <c:v>Q2</c:v>
                </c:pt>
              </c:strCache>
            </c:strRef>
          </c:cat>
          <c:val>
            <c:numRef>
              <c:f>Sheet10!$L$20:$L$21</c:f>
              <c:numCache>
                <c:formatCode>#,##0.0,,\ "M"</c:formatCode>
                <c:ptCount val="2"/>
                <c:pt idx="0">
                  <c:v>2822713.5274725007</c:v>
                </c:pt>
                <c:pt idx="1">
                  <c:v>3107822.5352109578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9E3-4B3C-AB8C-46FAEBA2446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751264432"/>
        <c:axId val="1441850431"/>
      </c:barChart>
      <c:catAx>
        <c:axId val="75126443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41850431"/>
        <c:crosses val="autoZero"/>
        <c:auto val="1"/>
        <c:lblAlgn val="ctr"/>
        <c:lblOffset val="100"/>
        <c:noMultiLvlLbl val="0"/>
      </c:catAx>
      <c:valAx>
        <c:axId val="1441850431"/>
        <c:scaling>
          <c:orientation val="minMax"/>
        </c:scaling>
        <c:delete val="1"/>
        <c:axPos val="l"/>
        <c:numFmt formatCode="#,##0.0,,\ &quot;M&quot;" sourceLinked="1"/>
        <c:majorTickMark val="none"/>
        <c:minorTickMark val="none"/>
        <c:tickLblPos val="nextTo"/>
        <c:crossAx val="7512644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5042200335676545"/>
          <c:y val="0.90265951596252902"/>
          <c:w val="0.42616444112029911"/>
          <c:h val="7.714464803720062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>
      <a:solidFill>
        <a:schemeClr val="bg1">
          <a:lumMod val="85000"/>
        </a:schemeClr>
      </a:solidFill>
    </a:ln>
    <a:effectLst/>
  </c:spPr>
  <c:txPr>
    <a:bodyPr/>
    <a:lstStyle/>
    <a:p>
      <a:pPr>
        <a:defRPr sz="1400"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rtl="1">
              <a:defRPr sz="156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ar-SA" dirty="0"/>
              <a:t>الربع</a:t>
            </a:r>
            <a:r>
              <a:rPr lang="ar-SA" baseline="0" dirty="0"/>
              <a:t> الأول </a:t>
            </a:r>
            <a:r>
              <a:rPr lang="en-US" baseline="0" dirty="0"/>
              <a:t>Q1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1">
            <a:defRPr sz="156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4348591673473074"/>
          <c:y val="0.15563675785142866"/>
          <c:w val="0.83188053593570799"/>
          <c:h val="0.6912470909742801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Sheet10!$K$27</c:f>
              <c:strCache>
                <c:ptCount val="1"/>
                <c:pt idx="0">
                  <c:v>Q1- 2022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Sheet10!$L$26:$N$26</c:f>
              <c:strCache>
                <c:ptCount val="3"/>
                <c:pt idx="0">
                  <c:v> Land </c:v>
                </c:pt>
                <c:pt idx="1">
                  <c:v> Air </c:v>
                </c:pt>
                <c:pt idx="2">
                  <c:v> Sea </c:v>
                </c:pt>
              </c:strCache>
            </c:strRef>
          </c:cat>
          <c:val>
            <c:numRef>
              <c:f>Sheet10!$L$27:$N$27</c:f>
              <c:numCache>
                <c:formatCode>#,##0,\ "K"</c:formatCode>
                <c:ptCount val="3"/>
                <c:pt idx="0">
                  <c:v>1483688.9404208253</c:v>
                </c:pt>
                <c:pt idx="1">
                  <c:v>166060.99519359297</c:v>
                </c:pt>
                <c:pt idx="2">
                  <c:v>2807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530-41C5-80F8-D87CA796E973}"/>
            </c:ext>
          </c:extLst>
        </c:ser>
        <c:ser>
          <c:idx val="1"/>
          <c:order val="1"/>
          <c:tx>
            <c:strRef>
              <c:f>Sheet10!$K$28</c:f>
              <c:strCache>
                <c:ptCount val="1"/>
                <c:pt idx="0">
                  <c:v>Q1- 2023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Sheet10!$L$26:$N$26</c:f>
              <c:strCache>
                <c:ptCount val="3"/>
                <c:pt idx="0">
                  <c:v> Land </c:v>
                </c:pt>
                <c:pt idx="1">
                  <c:v> Air </c:v>
                </c:pt>
                <c:pt idx="2">
                  <c:v> Sea </c:v>
                </c:pt>
              </c:strCache>
            </c:strRef>
          </c:cat>
          <c:val>
            <c:numRef>
              <c:f>Sheet10!$L$28:$N$28</c:f>
              <c:numCache>
                <c:formatCode>#,##0,\ "K"</c:formatCode>
                <c:ptCount val="3"/>
                <c:pt idx="0">
                  <c:v>2552147.0289331977</c:v>
                </c:pt>
                <c:pt idx="1">
                  <c:v>253476.49853930328</c:v>
                </c:pt>
                <c:pt idx="2">
                  <c:v>17090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530-41C5-80F8-D87CA796E97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450773023"/>
        <c:axId val="1625252799"/>
      </c:barChart>
      <c:catAx>
        <c:axId val="1450773023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3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25252799"/>
        <c:crosses val="autoZero"/>
        <c:auto val="1"/>
        <c:lblAlgn val="ctr"/>
        <c:lblOffset val="100"/>
        <c:noMultiLvlLbl val="0"/>
      </c:catAx>
      <c:valAx>
        <c:axId val="1625252799"/>
        <c:scaling>
          <c:orientation val="minMax"/>
        </c:scaling>
        <c:delete val="1"/>
        <c:axPos val="l"/>
        <c:numFmt formatCode="#,##0,\ &quot;K&quot;" sourceLinked="1"/>
        <c:majorTickMark val="none"/>
        <c:minorTickMark val="none"/>
        <c:tickLblPos val="nextTo"/>
        <c:crossAx val="145077302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l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>
      <a:solidFill>
        <a:schemeClr val="bg1">
          <a:lumMod val="85000"/>
        </a:schemeClr>
      </a:solidFill>
    </a:ln>
    <a:effectLst/>
  </c:spPr>
  <c:txPr>
    <a:bodyPr/>
    <a:lstStyle/>
    <a:p>
      <a:pPr>
        <a:defRPr sz="1300" b="1"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rtl="1">
              <a:defRPr sz="156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ar-SA" dirty="0"/>
              <a:t>النصف</a:t>
            </a:r>
            <a:r>
              <a:rPr lang="ar-SA" baseline="0" dirty="0"/>
              <a:t> الأول </a:t>
            </a:r>
            <a:r>
              <a:rPr lang="en-US" baseline="0" dirty="0"/>
              <a:t>Jan-Jun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1">
            <a:defRPr sz="156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Sheet10!$K$36</c:f>
              <c:strCache>
                <c:ptCount val="1"/>
                <c:pt idx="0">
                  <c:v>Jan-Jun 2022</c:v>
                </c:pt>
              </c:strCache>
            </c:strRef>
          </c:tx>
          <c:spPr>
            <a:solidFill>
              <a:schemeClr val="accent4">
                <a:shade val="76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Sheet10!$L$35:$N$35</c:f>
              <c:strCache>
                <c:ptCount val="3"/>
                <c:pt idx="0">
                  <c:v> Land </c:v>
                </c:pt>
                <c:pt idx="1">
                  <c:v> Air </c:v>
                </c:pt>
                <c:pt idx="2">
                  <c:v> Sea </c:v>
                </c:pt>
              </c:strCache>
            </c:strRef>
          </c:cat>
          <c:val>
            <c:numRef>
              <c:f>Sheet10!$L$36:$N$36</c:f>
              <c:numCache>
                <c:formatCode>#,##0,\ "K"</c:formatCode>
                <c:ptCount val="3"/>
                <c:pt idx="0">
                  <c:v>3549037.0486755073</c:v>
                </c:pt>
                <c:pt idx="1">
                  <c:v>373518.15584350907</c:v>
                </c:pt>
                <c:pt idx="2">
                  <c:v>8281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87F-4B06-940C-F6995ACB0A68}"/>
            </c:ext>
          </c:extLst>
        </c:ser>
        <c:ser>
          <c:idx val="1"/>
          <c:order val="1"/>
          <c:tx>
            <c:strRef>
              <c:f>Sheet10!$K$37</c:f>
              <c:strCache>
                <c:ptCount val="1"/>
                <c:pt idx="0">
                  <c:v>Jan-Jun 2023</c:v>
                </c:pt>
              </c:strCache>
            </c:strRef>
          </c:tx>
          <c:spPr>
            <a:solidFill>
              <a:schemeClr val="accent4">
                <a:tint val="77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Sheet10!$L$35:$N$35</c:f>
              <c:strCache>
                <c:ptCount val="3"/>
                <c:pt idx="0">
                  <c:v> Land </c:v>
                </c:pt>
                <c:pt idx="1">
                  <c:v> Air </c:v>
                </c:pt>
                <c:pt idx="2">
                  <c:v> Sea </c:v>
                </c:pt>
              </c:strCache>
            </c:strRef>
          </c:cat>
          <c:val>
            <c:numRef>
              <c:f>Sheet10!$L$37:$N$37</c:f>
              <c:numCache>
                <c:formatCode>#,##0,\ "K"</c:formatCode>
                <c:ptCount val="3"/>
                <c:pt idx="0">
                  <c:v>5414667.3193142675</c:v>
                </c:pt>
                <c:pt idx="1">
                  <c:v>495556.7433691902</c:v>
                </c:pt>
                <c:pt idx="2">
                  <c:v>20312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87F-4B06-940C-F6995ACB0A68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18"/>
        <c:axId val="981457808"/>
        <c:axId val="349406943"/>
      </c:barChart>
      <c:catAx>
        <c:axId val="98145780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3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49406943"/>
        <c:crosses val="autoZero"/>
        <c:auto val="1"/>
        <c:lblAlgn val="ctr"/>
        <c:lblOffset val="100"/>
        <c:noMultiLvlLbl val="0"/>
      </c:catAx>
      <c:valAx>
        <c:axId val="349406943"/>
        <c:scaling>
          <c:orientation val="minMax"/>
        </c:scaling>
        <c:delete val="1"/>
        <c:axPos val="l"/>
        <c:numFmt formatCode="#,##0,\ &quot;K&quot;" sourceLinked="1"/>
        <c:majorTickMark val="none"/>
        <c:minorTickMark val="none"/>
        <c:tickLblPos val="nextTo"/>
        <c:crossAx val="9814578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l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>
      <a:solidFill>
        <a:schemeClr val="bg1">
          <a:lumMod val="85000"/>
        </a:schemeClr>
      </a:solidFill>
    </a:ln>
    <a:effectLst/>
  </c:spPr>
  <c:txPr>
    <a:bodyPr/>
    <a:lstStyle/>
    <a:p>
      <a:pPr>
        <a:defRPr sz="1300" b="1"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rtl="1">
              <a:defRPr sz="156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ar-SA" dirty="0"/>
              <a:t>الربع</a:t>
            </a:r>
            <a:r>
              <a:rPr lang="ar-SA" baseline="0" dirty="0"/>
              <a:t> الثاني </a:t>
            </a:r>
            <a:r>
              <a:rPr lang="en-US" baseline="0" dirty="0"/>
              <a:t>Q2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1">
            <a:defRPr sz="156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3743611550994109"/>
          <c:y val="0.14966108027075936"/>
          <c:w val="0.83653117607838212"/>
          <c:h val="0.6972227685549494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Sheet10!$K$32</c:f>
              <c:strCache>
                <c:ptCount val="1"/>
                <c:pt idx="0">
                  <c:v>Q2- 2022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Sheet10!$L$31:$N$31</c:f>
              <c:strCache>
                <c:ptCount val="3"/>
                <c:pt idx="0">
                  <c:v> Land </c:v>
                </c:pt>
                <c:pt idx="1">
                  <c:v> Air </c:v>
                </c:pt>
                <c:pt idx="2">
                  <c:v> Sea </c:v>
                </c:pt>
              </c:strCache>
            </c:strRef>
          </c:cat>
          <c:val>
            <c:numRef>
              <c:f>Sheet10!$L$32:$N$32</c:f>
              <c:numCache>
                <c:formatCode>#,##0,\ "K"</c:formatCode>
                <c:ptCount val="3"/>
                <c:pt idx="0">
                  <c:v>2065348.108254682</c:v>
                </c:pt>
                <c:pt idx="1">
                  <c:v>207457.1606499161</c:v>
                </c:pt>
                <c:pt idx="2">
                  <c:v>5474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DA9-4DAA-A8F5-F2A32BE23FB4}"/>
            </c:ext>
          </c:extLst>
        </c:ser>
        <c:ser>
          <c:idx val="1"/>
          <c:order val="1"/>
          <c:tx>
            <c:strRef>
              <c:f>Sheet10!$K$33</c:f>
              <c:strCache>
                <c:ptCount val="1"/>
                <c:pt idx="0">
                  <c:v>Q2- 2023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Sheet10!$L$31:$N$31</c:f>
              <c:strCache>
                <c:ptCount val="3"/>
                <c:pt idx="0">
                  <c:v> Land </c:v>
                </c:pt>
                <c:pt idx="1">
                  <c:v> Air </c:v>
                </c:pt>
                <c:pt idx="2">
                  <c:v> Sea </c:v>
                </c:pt>
              </c:strCache>
            </c:strRef>
          </c:cat>
          <c:val>
            <c:numRef>
              <c:f>Sheet10!$L$33:$N$33</c:f>
              <c:numCache>
                <c:formatCode>#,##0,\ "K"</c:formatCode>
                <c:ptCount val="3"/>
                <c:pt idx="0">
                  <c:v>2862520.2903810702</c:v>
                </c:pt>
                <c:pt idx="1">
                  <c:v>242080.24482988691</c:v>
                </c:pt>
                <c:pt idx="2">
                  <c:v>3222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DA9-4DAA-A8F5-F2A32BE23FB4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994796352"/>
        <c:axId val="1441854751"/>
      </c:barChart>
      <c:catAx>
        <c:axId val="99479635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3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41854751"/>
        <c:crosses val="autoZero"/>
        <c:auto val="1"/>
        <c:lblAlgn val="ctr"/>
        <c:lblOffset val="100"/>
        <c:noMultiLvlLbl val="0"/>
      </c:catAx>
      <c:valAx>
        <c:axId val="1441854751"/>
        <c:scaling>
          <c:orientation val="minMax"/>
        </c:scaling>
        <c:delete val="1"/>
        <c:axPos val="l"/>
        <c:numFmt formatCode="#,##0,\ &quot;K&quot;" sourceLinked="1"/>
        <c:majorTickMark val="none"/>
        <c:minorTickMark val="none"/>
        <c:tickLblPos val="nextTo"/>
        <c:crossAx val="9947963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l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>
      <a:solidFill>
        <a:schemeClr val="bg1">
          <a:lumMod val="85000"/>
        </a:schemeClr>
      </a:solidFill>
    </a:ln>
    <a:effectLst/>
  </c:spPr>
  <c:txPr>
    <a:bodyPr/>
    <a:lstStyle/>
    <a:p>
      <a:pPr>
        <a:defRPr sz="1300" b="1"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withinLinear" id="17">
  <a:schemeClr val="accent4"/>
</cs:colorStyle>
</file>

<file path=ppt/charts/colors6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7BF742-7515-4687-A5ED-8D0729B4747B}" type="datetimeFigureOut">
              <a:rPr lang="en-US" smtClean="0"/>
              <a:pPr/>
              <a:t>16-Aug-2023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8DAED2-8A8A-4921-AC6A-EAFA8804AAB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51782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6837AD-39E9-4178-9763-3F7D61C2F7ED}" type="datetimeFigureOut">
              <a:rPr lang="en-US" smtClean="0"/>
              <a:pPr/>
              <a:t>16-Aug-2023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" y="746125"/>
            <a:ext cx="662940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0FE7B0-A392-4518-A29F-19043B1F8BA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4005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" y="746125"/>
            <a:ext cx="6629400" cy="372903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0FE7B0-A392-4518-A29F-19043B1F8BA8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2982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" y="746125"/>
            <a:ext cx="6629400" cy="372903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B0FE7B0-A392-4518-A29F-19043B1F8BA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037428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" y="746125"/>
            <a:ext cx="6629400" cy="372903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B0FE7B0-A392-4518-A29F-19043B1F8BA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100438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" y="746125"/>
            <a:ext cx="6629400" cy="372903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B0FE7B0-A392-4518-A29F-19043B1F8BA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526211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16-Aug-2023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-1" y="0"/>
            <a:ext cx="12192001" cy="60932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16-Aug-2023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-1" y="0"/>
            <a:ext cx="12192001" cy="60932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16-Aug-2023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-1" y="0"/>
            <a:ext cx="12192001" cy="60932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16-Aug-2023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-1" y="0"/>
            <a:ext cx="12192001" cy="60932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820748"/>
            <a:ext cx="12192000" cy="45719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E1A43C29-CA6D-46F4-877E-F80CC5A4DE9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3742" y="76201"/>
            <a:ext cx="1913749" cy="390440"/>
          </a:xfrm>
          <a:prstGeom prst="rect">
            <a:avLst/>
          </a:prstGeom>
        </p:spPr>
      </p:pic>
      <p:grpSp>
        <p:nvGrpSpPr>
          <p:cNvPr id="8" name="Group 7"/>
          <p:cNvGrpSpPr/>
          <p:nvPr userDrawn="1"/>
        </p:nvGrpSpPr>
        <p:grpSpPr>
          <a:xfrm flipH="1">
            <a:off x="1905000" y="62080"/>
            <a:ext cx="10287000" cy="460800"/>
            <a:chOff x="0" y="62080"/>
            <a:chExt cx="7217230" cy="460800"/>
          </a:xfrm>
        </p:grpSpPr>
        <p:sp>
          <p:nvSpPr>
            <p:cNvPr id="9" name="Freeform 8"/>
            <p:cNvSpPr/>
            <p:nvPr userDrawn="1"/>
          </p:nvSpPr>
          <p:spPr>
            <a:xfrm flipH="1">
              <a:off x="457200" y="62080"/>
              <a:ext cx="6760030" cy="460800"/>
            </a:xfrm>
            <a:custGeom>
              <a:avLst/>
              <a:gdLst>
                <a:gd name="connsiteX0" fmla="*/ 0 w 6705600"/>
                <a:gd name="connsiteY0" fmla="*/ 0 h 459904"/>
                <a:gd name="connsiteX1" fmla="*/ 6705600 w 6705600"/>
                <a:gd name="connsiteY1" fmla="*/ 0 h 459904"/>
                <a:gd name="connsiteX2" fmla="*/ 6705600 w 6705600"/>
                <a:gd name="connsiteY2" fmla="*/ 459904 h 459904"/>
                <a:gd name="connsiteX3" fmla="*/ 0 w 6705600"/>
                <a:gd name="connsiteY3" fmla="*/ 459904 h 459904"/>
                <a:gd name="connsiteX4" fmla="*/ 0 w 6705600"/>
                <a:gd name="connsiteY4" fmla="*/ 0 h 459904"/>
                <a:gd name="connsiteX0" fmla="*/ 304800 w 6705600"/>
                <a:gd name="connsiteY0" fmla="*/ 0 h 459904"/>
                <a:gd name="connsiteX1" fmla="*/ 6705600 w 6705600"/>
                <a:gd name="connsiteY1" fmla="*/ 0 h 459904"/>
                <a:gd name="connsiteX2" fmla="*/ 6705600 w 6705600"/>
                <a:gd name="connsiteY2" fmla="*/ 459904 h 459904"/>
                <a:gd name="connsiteX3" fmla="*/ 0 w 6705600"/>
                <a:gd name="connsiteY3" fmla="*/ 459904 h 459904"/>
                <a:gd name="connsiteX4" fmla="*/ 304800 w 6705600"/>
                <a:gd name="connsiteY4" fmla="*/ 0 h 459904"/>
                <a:gd name="connsiteX0" fmla="*/ 304800 w 6705600"/>
                <a:gd name="connsiteY0" fmla="*/ 0 h 459904"/>
                <a:gd name="connsiteX1" fmla="*/ 6705600 w 6705600"/>
                <a:gd name="connsiteY1" fmla="*/ 0 h 459904"/>
                <a:gd name="connsiteX2" fmla="*/ 6705600 w 6705600"/>
                <a:gd name="connsiteY2" fmla="*/ 459904 h 459904"/>
                <a:gd name="connsiteX3" fmla="*/ 0 w 6705600"/>
                <a:gd name="connsiteY3" fmla="*/ 459904 h 459904"/>
                <a:gd name="connsiteX4" fmla="*/ 304800 w 6705600"/>
                <a:gd name="connsiteY4" fmla="*/ 0 h 459904"/>
                <a:gd name="connsiteX0" fmla="*/ 457200 w 6858000"/>
                <a:gd name="connsiteY0" fmla="*/ 0 h 459904"/>
                <a:gd name="connsiteX1" fmla="*/ 6858000 w 6858000"/>
                <a:gd name="connsiteY1" fmla="*/ 0 h 459904"/>
                <a:gd name="connsiteX2" fmla="*/ 6858000 w 6858000"/>
                <a:gd name="connsiteY2" fmla="*/ 459904 h 459904"/>
                <a:gd name="connsiteX3" fmla="*/ 0 w 6858000"/>
                <a:gd name="connsiteY3" fmla="*/ 459904 h 459904"/>
                <a:gd name="connsiteX4" fmla="*/ 457200 w 6858000"/>
                <a:gd name="connsiteY4" fmla="*/ 0 h 459904"/>
                <a:gd name="connsiteX0" fmla="*/ 457200 w 6858000"/>
                <a:gd name="connsiteY0" fmla="*/ 0 h 459904"/>
                <a:gd name="connsiteX1" fmla="*/ 6858000 w 6858000"/>
                <a:gd name="connsiteY1" fmla="*/ 0 h 459904"/>
                <a:gd name="connsiteX2" fmla="*/ 6858000 w 6858000"/>
                <a:gd name="connsiteY2" fmla="*/ 459904 h 459904"/>
                <a:gd name="connsiteX3" fmla="*/ 0 w 6858000"/>
                <a:gd name="connsiteY3" fmla="*/ 459904 h 459904"/>
                <a:gd name="connsiteX4" fmla="*/ 457200 w 6858000"/>
                <a:gd name="connsiteY4" fmla="*/ 0 h 4599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58000" h="459904">
                  <a:moveTo>
                    <a:pt x="457200" y="0"/>
                  </a:moveTo>
                  <a:lnTo>
                    <a:pt x="6858000" y="0"/>
                  </a:lnTo>
                  <a:lnTo>
                    <a:pt x="6858000" y="459904"/>
                  </a:lnTo>
                  <a:lnTo>
                    <a:pt x="0" y="459904"/>
                  </a:lnTo>
                  <a:cubicBezTo>
                    <a:pt x="308429" y="328374"/>
                    <a:pt x="290286" y="109758"/>
                    <a:pt x="457200" y="0"/>
                  </a:cubicBezTo>
                  <a:close/>
                </a:path>
              </a:pathLst>
            </a:custGeom>
            <a:solidFill>
              <a:srgbClr val="C6B47C"/>
            </a:solidFill>
            <a:ln>
              <a:noFill/>
            </a:ln>
            <a:effectLst/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rtl="1"/>
              <a:r>
                <a:rPr lang="ar-BH" sz="24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endPara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0" name="Rectangle 9"/>
            <p:cNvSpPr/>
            <p:nvPr userDrawn="1"/>
          </p:nvSpPr>
          <p:spPr>
            <a:xfrm>
              <a:off x="0" y="62080"/>
              <a:ext cx="457200" cy="460800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BH" sz="1800" dirty="0"/>
            </a:p>
          </p:txBody>
        </p:sp>
        <p:sp>
          <p:nvSpPr>
            <p:cNvPr id="11" name="Freeform 10"/>
            <p:cNvSpPr/>
            <p:nvPr userDrawn="1"/>
          </p:nvSpPr>
          <p:spPr>
            <a:xfrm flipH="1">
              <a:off x="457200" y="82547"/>
              <a:ext cx="6705600" cy="105304"/>
            </a:xfrm>
            <a:custGeom>
              <a:avLst/>
              <a:gdLst>
                <a:gd name="connsiteX0" fmla="*/ 0 w 6705600"/>
                <a:gd name="connsiteY0" fmla="*/ 0 h 459904"/>
                <a:gd name="connsiteX1" fmla="*/ 6705600 w 6705600"/>
                <a:gd name="connsiteY1" fmla="*/ 0 h 459904"/>
                <a:gd name="connsiteX2" fmla="*/ 6705600 w 6705600"/>
                <a:gd name="connsiteY2" fmla="*/ 459904 h 459904"/>
                <a:gd name="connsiteX3" fmla="*/ 0 w 6705600"/>
                <a:gd name="connsiteY3" fmla="*/ 459904 h 459904"/>
                <a:gd name="connsiteX4" fmla="*/ 0 w 6705600"/>
                <a:gd name="connsiteY4" fmla="*/ 0 h 459904"/>
                <a:gd name="connsiteX0" fmla="*/ 304800 w 6705600"/>
                <a:gd name="connsiteY0" fmla="*/ 0 h 459904"/>
                <a:gd name="connsiteX1" fmla="*/ 6705600 w 6705600"/>
                <a:gd name="connsiteY1" fmla="*/ 0 h 459904"/>
                <a:gd name="connsiteX2" fmla="*/ 6705600 w 6705600"/>
                <a:gd name="connsiteY2" fmla="*/ 459904 h 459904"/>
                <a:gd name="connsiteX3" fmla="*/ 0 w 6705600"/>
                <a:gd name="connsiteY3" fmla="*/ 459904 h 459904"/>
                <a:gd name="connsiteX4" fmla="*/ 304800 w 6705600"/>
                <a:gd name="connsiteY4" fmla="*/ 0 h 459904"/>
                <a:gd name="connsiteX0" fmla="*/ 304800 w 6705600"/>
                <a:gd name="connsiteY0" fmla="*/ 0 h 459904"/>
                <a:gd name="connsiteX1" fmla="*/ 6705600 w 6705600"/>
                <a:gd name="connsiteY1" fmla="*/ 0 h 459904"/>
                <a:gd name="connsiteX2" fmla="*/ 6705600 w 6705600"/>
                <a:gd name="connsiteY2" fmla="*/ 459904 h 459904"/>
                <a:gd name="connsiteX3" fmla="*/ 0 w 6705600"/>
                <a:gd name="connsiteY3" fmla="*/ 459904 h 459904"/>
                <a:gd name="connsiteX4" fmla="*/ 304800 w 6705600"/>
                <a:gd name="connsiteY4" fmla="*/ 0 h 459904"/>
                <a:gd name="connsiteX0" fmla="*/ 457200 w 6858000"/>
                <a:gd name="connsiteY0" fmla="*/ 0 h 459904"/>
                <a:gd name="connsiteX1" fmla="*/ 6858000 w 6858000"/>
                <a:gd name="connsiteY1" fmla="*/ 0 h 459904"/>
                <a:gd name="connsiteX2" fmla="*/ 6858000 w 6858000"/>
                <a:gd name="connsiteY2" fmla="*/ 459904 h 459904"/>
                <a:gd name="connsiteX3" fmla="*/ 0 w 6858000"/>
                <a:gd name="connsiteY3" fmla="*/ 459904 h 459904"/>
                <a:gd name="connsiteX4" fmla="*/ 457200 w 6858000"/>
                <a:gd name="connsiteY4" fmla="*/ 0 h 459904"/>
                <a:gd name="connsiteX0" fmla="*/ 457200 w 6858000"/>
                <a:gd name="connsiteY0" fmla="*/ 0 h 459904"/>
                <a:gd name="connsiteX1" fmla="*/ 6858000 w 6858000"/>
                <a:gd name="connsiteY1" fmla="*/ 0 h 459904"/>
                <a:gd name="connsiteX2" fmla="*/ 6858000 w 6858000"/>
                <a:gd name="connsiteY2" fmla="*/ 459904 h 459904"/>
                <a:gd name="connsiteX3" fmla="*/ 0 w 6858000"/>
                <a:gd name="connsiteY3" fmla="*/ 459904 h 459904"/>
                <a:gd name="connsiteX4" fmla="*/ 457200 w 6858000"/>
                <a:gd name="connsiteY4" fmla="*/ 0 h 4599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58000" h="459904">
                  <a:moveTo>
                    <a:pt x="457200" y="0"/>
                  </a:moveTo>
                  <a:lnTo>
                    <a:pt x="6858000" y="0"/>
                  </a:lnTo>
                  <a:lnTo>
                    <a:pt x="6858000" y="459904"/>
                  </a:lnTo>
                  <a:lnTo>
                    <a:pt x="0" y="459904"/>
                  </a:lnTo>
                  <a:cubicBezTo>
                    <a:pt x="308429" y="328374"/>
                    <a:pt x="290286" y="109758"/>
                    <a:pt x="457200" y="0"/>
                  </a:cubicBezTo>
                  <a:close/>
                </a:path>
              </a:pathLst>
            </a:custGeom>
            <a:gradFill>
              <a:gsLst>
                <a:gs pos="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lin ang="5400000" scaled="1"/>
            </a:gradFill>
            <a:ln>
              <a:noFill/>
            </a:ln>
            <a:effectLst/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rtl="1"/>
              <a:endPara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0" y="79014"/>
              <a:ext cx="457200" cy="117304"/>
            </a:xfrm>
            <a:prstGeom prst="rect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BH" sz="1800" dirty="0"/>
            </a:p>
          </p:txBody>
        </p: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16-Aug-2023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-1" y="0"/>
            <a:ext cx="12192001" cy="60932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grpSp>
        <p:nvGrpSpPr>
          <p:cNvPr id="14" name="Group 13"/>
          <p:cNvGrpSpPr/>
          <p:nvPr userDrawn="1"/>
        </p:nvGrpSpPr>
        <p:grpSpPr>
          <a:xfrm flipH="1">
            <a:off x="0" y="2740496"/>
            <a:ext cx="12192000" cy="1450504"/>
            <a:chOff x="0" y="2740496"/>
            <a:chExt cx="9144000" cy="1450504"/>
          </a:xfrm>
        </p:grpSpPr>
        <p:grpSp>
          <p:nvGrpSpPr>
            <p:cNvPr id="8" name="Group 7"/>
            <p:cNvGrpSpPr/>
            <p:nvPr userDrawn="1"/>
          </p:nvGrpSpPr>
          <p:grpSpPr>
            <a:xfrm>
              <a:off x="1219200" y="2743200"/>
              <a:ext cx="7924800" cy="1447800"/>
              <a:chOff x="1219200" y="2364904"/>
              <a:chExt cx="7924800" cy="1447800"/>
            </a:xfrm>
          </p:grpSpPr>
          <p:sp>
            <p:nvSpPr>
              <p:cNvPr id="9" name="Rectangle 8"/>
              <p:cNvSpPr/>
              <p:nvPr/>
            </p:nvSpPr>
            <p:spPr>
              <a:xfrm>
                <a:off x="1219200" y="2364904"/>
                <a:ext cx="7924800" cy="1447800"/>
              </a:xfrm>
              <a:prstGeom prst="rect">
                <a:avLst/>
              </a:prstGeom>
              <a:solidFill>
                <a:srgbClr val="AC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44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lt"/>
                  <a:cs typeface="+mj-cs"/>
                </a:endParaRPr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1245834" y="2397712"/>
                <a:ext cx="7848600" cy="381000"/>
              </a:xfrm>
              <a:prstGeom prst="rect">
                <a:avLst/>
              </a:prstGeom>
              <a:gradFill>
                <a:gsLst>
                  <a:gs pos="0">
                    <a:schemeClr val="bg1">
                      <a:alpha val="81000"/>
                    </a:schemeClr>
                  </a:gs>
                  <a:gs pos="100000">
                    <a:schemeClr val="bg1">
                      <a:alpha val="0"/>
                    </a:schemeClr>
                  </a:gs>
                </a:gsLst>
                <a:lin ang="54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60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lt"/>
                  <a:cs typeface="+mj-cs"/>
                </a:endParaRPr>
              </a:p>
            </p:txBody>
          </p:sp>
        </p:grpSp>
        <p:grpSp>
          <p:nvGrpSpPr>
            <p:cNvPr id="11" name="Group 10"/>
            <p:cNvGrpSpPr/>
            <p:nvPr userDrawn="1"/>
          </p:nvGrpSpPr>
          <p:grpSpPr>
            <a:xfrm>
              <a:off x="0" y="2740496"/>
              <a:ext cx="1219200" cy="1450504"/>
              <a:chOff x="0" y="2362200"/>
              <a:chExt cx="1219200" cy="1450504"/>
            </a:xfrm>
          </p:grpSpPr>
          <p:sp>
            <p:nvSpPr>
              <p:cNvPr id="12" name="Rectangle 11"/>
              <p:cNvSpPr/>
              <p:nvPr/>
            </p:nvSpPr>
            <p:spPr>
              <a:xfrm>
                <a:off x="0" y="2362200"/>
                <a:ext cx="1219200" cy="1450504"/>
              </a:xfrm>
              <a:prstGeom prst="rect">
                <a:avLst/>
              </a:prstGeom>
              <a:solidFill>
                <a:srgbClr val="DFD6B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BH" sz="1800" dirty="0"/>
              </a:p>
            </p:txBody>
          </p:sp>
          <p:sp>
            <p:nvSpPr>
              <p:cNvPr id="13" name="Rectangle 12"/>
              <p:cNvSpPr/>
              <p:nvPr/>
            </p:nvSpPr>
            <p:spPr>
              <a:xfrm>
                <a:off x="38100" y="2397712"/>
                <a:ext cx="1143000" cy="381000"/>
              </a:xfrm>
              <a:prstGeom prst="rect">
                <a:avLst/>
              </a:prstGeom>
              <a:gradFill>
                <a:gsLst>
                  <a:gs pos="0">
                    <a:schemeClr val="bg1">
                      <a:alpha val="81000"/>
                    </a:schemeClr>
                  </a:gs>
                  <a:gs pos="100000">
                    <a:schemeClr val="bg1">
                      <a:alpha val="0"/>
                    </a:schemeClr>
                  </a:gs>
                </a:gsLst>
                <a:lin ang="54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60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lt"/>
                  <a:cs typeface="+mj-cs"/>
                </a:endParaRPr>
              </a:p>
            </p:txBody>
          </p:sp>
        </p:grpSp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16-Aug-2023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-1" y="0"/>
            <a:ext cx="12192001" cy="60932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16-Aug-2023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-1" y="0"/>
            <a:ext cx="12192001" cy="60932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16-Aug-2023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 userDrawn="1"/>
        </p:nvSpPr>
        <p:spPr>
          <a:xfrm>
            <a:off x="-1" y="0"/>
            <a:ext cx="12192001" cy="60932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16-Aug-2023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Rectangle 4"/>
          <p:cNvSpPr/>
          <p:nvPr userDrawn="1"/>
        </p:nvSpPr>
        <p:spPr>
          <a:xfrm>
            <a:off x="-1" y="0"/>
            <a:ext cx="12192001" cy="60932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16-Aug-2023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-1" y="0"/>
            <a:ext cx="12192001" cy="60932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16-Aug-2023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-1" y="0"/>
            <a:ext cx="12192001" cy="60932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16-Aug-2023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1" name="Group 10"/>
          <p:cNvGrpSpPr/>
          <p:nvPr userDrawn="1"/>
        </p:nvGrpSpPr>
        <p:grpSpPr>
          <a:xfrm flipH="1">
            <a:off x="2569027" y="62080"/>
            <a:ext cx="9622973" cy="460800"/>
            <a:chOff x="0" y="62080"/>
            <a:chExt cx="7217230" cy="460800"/>
          </a:xfrm>
        </p:grpSpPr>
        <p:sp>
          <p:nvSpPr>
            <p:cNvPr id="12" name="Freeform 11"/>
            <p:cNvSpPr/>
            <p:nvPr userDrawn="1"/>
          </p:nvSpPr>
          <p:spPr>
            <a:xfrm flipH="1">
              <a:off x="457200" y="62080"/>
              <a:ext cx="6760030" cy="460800"/>
            </a:xfrm>
            <a:custGeom>
              <a:avLst/>
              <a:gdLst>
                <a:gd name="connsiteX0" fmla="*/ 0 w 6705600"/>
                <a:gd name="connsiteY0" fmla="*/ 0 h 459904"/>
                <a:gd name="connsiteX1" fmla="*/ 6705600 w 6705600"/>
                <a:gd name="connsiteY1" fmla="*/ 0 h 459904"/>
                <a:gd name="connsiteX2" fmla="*/ 6705600 w 6705600"/>
                <a:gd name="connsiteY2" fmla="*/ 459904 h 459904"/>
                <a:gd name="connsiteX3" fmla="*/ 0 w 6705600"/>
                <a:gd name="connsiteY3" fmla="*/ 459904 h 459904"/>
                <a:gd name="connsiteX4" fmla="*/ 0 w 6705600"/>
                <a:gd name="connsiteY4" fmla="*/ 0 h 459904"/>
                <a:gd name="connsiteX0" fmla="*/ 304800 w 6705600"/>
                <a:gd name="connsiteY0" fmla="*/ 0 h 459904"/>
                <a:gd name="connsiteX1" fmla="*/ 6705600 w 6705600"/>
                <a:gd name="connsiteY1" fmla="*/ 0 h 459904"/>
                <a:gd name="connsiteX2" fmla="*/ 6705600 w 6705600"/>
                <a:gd name="connsiteY2" fmla="*/ 459904 h 459904"/>
                <a:gd name="connsiteX3" fmla="*/ 0 w 6705600"/>
                <a:gd name="connsiteY3" fmla="*/ 459904 h 459904"/>
                <a:gd name="connsiteX4" fmla="*/ 304800 w 6705600"/>
                <a:gd name="connsiteY4" fmla="*/ 0 h 459904"/>
                <a:gd name="connsiteX0" fmla="*/ 304800 w 6705600"/>
                <a:gd name="connsiteY0" fmla="*/ 0 h 459904"/>
                <a:gd name="connsiteX1" fmla="*/ 6705600 w 6705600"/>
                <a:gd name="connsiteY1" fmla="*/ 0 h 459904"/>
                <a:gd name="connsiteX2" fmla="*/ 6705600 w 6705600"/>
                <a:gd name="connsiteY2" fmla="*/ 459904 h 459904"/>
                <a:gd name="connsiteX3" fmla="*/ 0 w 6705600"/>
                <a:gd name="connsiteY3" fmla="*/ 459904 h 459904"/>
                <a:gd name="connsiteX4" fmla="*/ 304800 w 6705600"/>
                <a:gd name="connsiteY4" fmla="*/ 0 h 459904"/>
                <a:gd name="connsiteX0" fmla="*/ 457200 w 6858000"/>
                <a:gd name="connsiteY0" fmla="*/ 0 h 459904"/>
                <a:gd name="connsiteX1" fmla="*/ 6858000 w 6858000"/>
                <a:gd name="connsiteY1" fmla="*/ 0 h 459904"/>
                <a:gd name="connsiteX2" fmla="*/ 6858000 w 6858000"/>
                <a:gd name="connsiteY2" fmla="*/ 459904 h 459904"/>
                <a:gd name="connsiteX3" fmla="*/ 0 w 6858000"/>
                <a:gd name="connsiteY3" fmla="*/ 459904 h 459904"/>
                <a:gd name="connsiteX4" fmla="*/ 457200 w 6858000"/>
                <a:gd name="connsiteY4" fmla="*/ 0 h 459904"/>
                <a:gd name="connsiteX0" fmla="*/ 457200 w 6858000"/>
                <a:gd name="connsiteY0" fmla="*/ 0 h 459904"/>
                <a:gd name="connsiteX1" fmla="*/ 6858000 w 6858000"/>
                <a:gd name="connsiteY1" fmla="*/ 0 h 459904"/>
                <a:gd name="connsiteX2" fmla="*/ 6858000 w 6858000"/>
                <a:gd name="connsiteY2" fmla="*/ 459904 h 459904"/>
                <a:gd name="connsiteX3" fmla="*/ 0 w 6858000"/>
                <a:gd name="connsiteY3" fmla="*/ 459904 h 459904"/>
                <a:gd name="connsiteX4" fmla="*/ 457200 w 6858000"/>
                <a:gd name="connsiteY4" fmla="*/ 0 h 4599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58000" h="459904">
                  <a:moveTo>
                    <a:pt x="457200" y="0"/>
                  </a:moveTo>
                  <a:lnTo>
                    <a:pt x="6858000" y="0"/>
                  </a:lnTo>
                  <a:lnTo>
                    <a:pt x="6858000" y="459904"/>
                  </a:lnTo>
                  <a:lnTo>
                    <a:pt x="0" y="459904"/>
                  </a:lnTo>
                  <a:cubicBezTo>
                    <a:pt x="308429" y="328374"/>
                    <a:pt x="290286" y="109758"/>
                    <a:pt x="457200" y="0"/>
                  </a:cubicBezTo>
                  <a:close/>
                </a:path>
              </a:pathLst>
            </a:custGeom>
            <a:solidFill>
              <a:srgbClr val="C6B47C"/>
            </a:solidFill>
            <a:ln>
              <a:noFill/>
            </a:ln>
            <a:effectLst/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rtl="1"/>
              <a:r>
                <a:rPr lang="ar-BH" sz="24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endPara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3" name="Rectangle 12"/>
            <p:cNvSpPr/>
            <p:nvPr userDrawn="1"/>
          </p:nvSpPr>
          <p:spPr>
            <a:xfrm>
              <a:off x="0" y="62080"/>
              <a:ext cx="457200" cy="460800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BH" sz="1800" dirty="0"/>
            </a:p>
          </p:txBody>
        </p:sp>
        <p:sp>
          <p:nvSpPr>
            <p:cNvPr id="14" name="Freeform 13"/>
            <p:cNvSpPr/>
            <p:nvPr userDrawn="1"/>
          </p:nvSpPr>
          <p:spPr>
            <a:xfrm flipH="1">
              <a:off x="457200" y="82547"/>
              <a:ext cx="6705600" cy="105304"/>
            </a:xfrm>
            <a:custGeom>
              <a:avLst/>
              <a:gdLst>
                <a:gd name="connsiteX0" fmla="*/ 0 w 6705600"/>
                <a:gd name="connsiteY0" fmla="*/ 0 h 459904"/>
                <a:gd name="connsiteX1" fmla="*/ 6705600 w 6705600"/>
                <a:gd name="connsiteY1" fmla="*/ 0 h 459904"/>
                <a:gd name="connsiteX2" fmla="*/ 6705600 w 6705600"/>
                <a:gd name="connsiteY2" fmla="*/ 459904 h 459904"/>
                <a:gd name="connsiteX3" fmla="*/ 0 w 6705600"/>
                <a:gd name="connsiteY3" fmla="*/ 459904 h 459904"/>
                <a:gd name="connsiteX4" fmla="*/ 0 w 6705600"/>
                <a:gd name="connsiteY4" fmla="*/ 0 h 459904"/>
                <a:gd name="connsiteX0" fmla="*/ 304800 w 6705600"/>
                <a:gd name="connsiteY0" fmla="*/ 0 h 459904"/>
                <a:gd name="connsiteX1" fmla="*/ 6705600 w 6705600"/>
                <a:gd name="connsiteY1" fmla="*/ 0 h 459904"/>
                <a:gd name="connsiteX2" fmla="*/ 6705600 w 6705600"/>
                <a:gd name="connsiteY2" fmla="*/ 459904 h 459904"/>
                <a:gd name="connsiteX3" fmla="*/ 0 w 6705600"/>
                <a:gd name="connsiteY3" fmla="*/ 459904 h 459904"/>
                <a:gd name="connsiteX4" fmla="*/ 304800 w 6705600"/>
                <a:gd name="connsiteY4" fmla="*/ 0 h 459904"/>
                <a:gd name="connsiteX0" fmla="*/ 304800 w 6705600"/>
                <a:gd name="connsiteY0" fmla="*/ 0 h 459904"/>
                <a:gd name="connsiteX1" fmla="*/ 6705600 w 6705600"/>
                <a:gd name="connsiteY1" fmla="*/ 0 h 459904"/>
                <a:gd name="connsiteX2" fmla="*/ 6705600 w 6705600"/>
                <a:gd name="connsiteY2" fmla="*/ 459904 h 459904"/>
                <a:gd name="connsiteX3" fmla="*/ 0 w 6705600"/>
                <a:gd name="connsiteY3" fmla="*/ 459904 h 459904"/>
                <a:gd name="connsiteX4" fmla="*/ 304800 w 6705600"/>
                <a:gd name="connsiteY4" fmla="*/ 0 h 459904"/>
                <a:gd name="connsiteX0" fmla="*/ 457200 w 6858000"/>
                <a:gd name="connsiteY0" fmla="*/ 0 h 459904"/>
                <a:gd name="connsiteX1" fmla="*/ 6858000 w 6858000"/>
                <a:gd name="connsiteY1" fmla="*/ 0 h 459904"/>
                <a:gd name="connsiteX2" fmla="*/ 6858000 w 6858000"/>
                <a:gd name="connsiteY2" fmla="*/ 459904 h 459904"/>
                <a:gd name="connsiteX3" fmla="*/ 0 w 6858000"/>
                <a:gd name="connsiteY3" fmla="*/ 459904 h 459904"/>
                <a:gd name="connsiteX4" fmla="*/ 457200 w 6858000"/>
                <a:gd name="connsiteY4" fmla="*/ 0 h 459904"/>
                <a:gd name="connsiteX0" fmla="*/ 457200 w 6858000"/>
                <a:gd name="connsiteY0" fmla="*/ 0 h 459904"/>
                <a:gd name="connsiteX1" fmla="*/ 6858000 w 6858000"/>
                <a:gd name="connsiteY1" fmla="*/ 0 h 459904"/>
                <a:gd name="connsiteX2" fmla="*/ 6858000 w 6858000"/>
                <a:gd name="connsiteY2" fmla="*/ 459904 h 459904"/>
                <a:gd name="connsiteX3" fmla="*/ 0 w 6858000"/>
                <a:gd name="connsiteY3" fmla="*/ 459904 h 459904"/>
                <a:gd name="connsiteX4" fmla="*/ 457200 w 6858000"/>
                <a:gd name="connsiteY4" fmla="*/ 0 h 4599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58000" h="459904">
                  <a:moveTo>
                    <a:pt x="457200" y="0"/>
                  </a:moveTo>
                  <a:lnTo>
                    <a:pt x="6858000" y="0"/>
                  </a:lnTo>
                  <a:lnTo>
                    <a:pt x="6858000" y="459904"/>
                  </a:lnTo>
                  <a:lnTo>
                    <a:pt x="0" y="459904"/>
                  </a:lnTo>
                  <a:cubicBezTo>
                    <a:pt x="308429" y="328374"/>
                    <a:pt x="290286" y="109758"/>
                    <a:pt x="457200" y="0"/>
                  </a:cubicBezTo>
                  <a:close/>
                </a:path>
              </a:pathLst>
            </a:custGeom>
            <a:gradFill>
              <a:gsLst>
                <a:gs pos="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lin ang="5400000" scaled="1"/>
            </a:gradFill>
            <a:ln>
              <a:noFill/>
            </a:ln>
            <a:effectLst/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rtl="1"/>
              <a:endPara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5" name="Rectangle 14"/>
            <p:cNvSpPr/>
            <p:nvPr userDrawn="1"/>
          </p:nvSpPr>
          <p:spPr>
            <a:xfrm>
              <a:off x="0" y="79014"/>
              <a:ext cx="457200" cy="117304"/>
            </a:xfrm>
            <a:prstGeom prst="rect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BH" sz="1800" dirty="0"/>
            </a:p>
          </p:txBody>
        </p:sp>
      </p:grp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1864" y="0"/>
            <a:ext cx="2824485" cy="565466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6.xml"/><Relationship Id="rId4" Type="http://schemas.openxmlformats.org/officeDocument/2006/relationships/chart" Target="../charts/char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0" y="3048001"/>
            <a:ext cx="12192000" cy="1433411"/>
            <a:chOff x="0" y="2362200"/>
            <a:chExt cx="1219200" cy="1450504"/>
          </a:xfrm>
        </p:grpSpPr>
        <p:sp>
          <p:nvSpPr>
            <p:cNvPr id="7" name="Rectangle 6"/>
            <p:cNvSpPr/>
            <p:nvPr/>
          </p:nvSpPr>
          <p:spPr>
            <a:xfrm>
              <a:off x="0" y="2362200"/>
              <a:ext cx="1219200" cy="1450504"/>
            </a:xfrm>
            <a:prstGeom prst="rect">
              <a:avLst/>
            </a:prstGeom>
            <a:solidFill>
              <a:srgbClr val="AC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BH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5126" y="2397068"/>
              <a:ext cx="1209541" cy="381000"/>
            </a:xfrm>
            <a:prstGeom prst="rect">
              <a:avLst/>
            </a:prstGeom>
            <a:gradFill>
              <a:gsLst>
                <a:gs pos="0">
                  <a:schemeClr val="bg1">
                    <a:alpha val="81000"/>
                  </a:schemeClr>
                </a:gs>
                <a:gs pos="100000">
                  <a:schemeClr val="bg1">
                    <a:alpha val="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6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+mj-cs"/>
              </a:endParaRPr>
            </a:p>
          </p:txBody>
        </p:sp>
      </p:grpSp>
      <p:sp>
        <p:nvSpPr>
          <p:cNvPr id="9" name="Rectangle 8"/>
          <p:cNvSpPr/>
          <p:nvPr/>
        </p:nvSpPr>
        <p:spPr>
          <a:xfrm>
            <a:off x="0" y="4370772"/>
            <a:ext cx="12192000" cy="98180"/>
          </a:xfrm>
          <a:prstGeom prst="rect">
            <a:avLst/>
          </a:prstGeom>
          <a:solidFill>
            <a:srgbClr val="DFD6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BH" dirty="0"/>
          </a:p>
        </p:txBody>
      </p:sp>
      <p:pic>
        <p:nvPicPr>
          <p:cNvPr id="3" name="Picture 2" descr="A picture containing text&#10;&#10;Description automatically generated">
            <a:extLst>
              <a:ext uri="{FF2B5EF4-FFF2-40B4-BE49-F238E27FC236}">
                <a16:creationId xmlns:a16="http://schemas.microsoft.com/office/drawing/2014/main" id="{AA73F341-838C-4ABC-852F-5407E64C9EB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5600" y="117416"/>
            <a:ext cx="6400800" cy="3201936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A4ADFCD1-3E7E-4A3D-A3EB-228570F8C76A}"/>
              </a:ext>
            </a:extLst>
          </p:cNvPr>
          <p:cNvSpPr txBox="1"/>
          <p:nvPr/>
        </p:nvSpPr>
        <p:spPr>
          <a:xfrm>
            <a:off x="1905000" y="3126574"/>
            <a:ext cx="8077200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0365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2000" b="1" i="0" u="none" strike="noStrike" kern="1200" cap="none" spc="56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المؤشرات السياحية الرئيسة</a:t>
            </a:r>
          </a:p>
          <a:p>
            <a:pPr marL="20365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000" b="1" spc="56" dirty="0">
                <a:solidFill>
                  <a:prstClr val="white"/>
                </a:solidFill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يناير- يونيو</a:t>
            </a:r>
            <a:r>
              <a:rPr lang="en-US" sz="2000" b="1" spc="56" dirty="0">
                <a:solidFill>
                  <a:prstClr val="white"/>
                </a:solidFill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 </a:t>
            </a:r>
            <a:r>
              <a:rPr lang="ar-SA" sz="2000" b="1" spc="56" dirty="0">
                <a:solidFill>
                  <a:prstClr val="white"/>
                </a:solidFill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2023</a:t>
            </a:r>
            <a:endParaRPr kumimoji="0" lang="ar-SA" sz="2000" b="1" i="0" u="none" strike="noStrike" kern="1200" cap="none" spc="56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akkal Majalla" panose="02000000000000000000" pitchFamily="2" charset="-78"/>
              <a:ea typeface="DIN Next LT Arabic" charset="0"/>
              <a:cs typeface="Sakkal Majalla" panose="02000000000000000000" pitchFamily="2" charset="-78"/>
            </a:endParaRPr>
          </a:p>
          <a:p>
            <a:pPr marL="20365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2000" b="1" i="0" u="none" strike="noStrike" kern="1200" cap="none" spc="56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 </a:t>
            </a:r>
            <a:r>
              <a:rPr kumimoji="0" lang="en-US" sz="1800" b="1" i="0" u="none" strike="noStrike" kern="1200" cap="none" spc="56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DIN Next LT Arabic" charset="0"/>
                <a:cs typeface="Sakkal Majalla" panose="02000000000000000000" pitchFamily="2" charset="-78"/>
              </a:rPr>
              <a:t>Key Tourism Indicators</a:t>
            </a:r>
            <a:endParaRPr kumimoji="0" lang="ar-SA" sz="1800" b="1" i="0" u="none" strike="noStrike" kern="1200" cap="none" spc="56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ea typeface="DIN Next LT Arabic" charset="0"/>
              <a:cs typeface="Sakkal Majalla" panose="02000000000000000000" pitchFamily="2" charset="-78"/>
            </a:endParaRPr>
          </a:p>
          <a:p>
            <a:pPr marL="20365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56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DIN Next LT Arabic" charset="0"/>
                <a:cs typeface="Sakkal Majalla" panose="02000000000000000000" pitchFamily="2" charset="-78"/>
              </a:rPr>
              <a:t>Jan - Jun 2023</a:t>
            </a:r>
            <a:endParaRPr kumimoji="0" lang="ar-SA" sz="1800" b="1" i="0" u="none" strike="noStrike" kern="1200" cap="none" spc="56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ea typeface="DIN Next LT Arabic" charset="0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4139238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82294F-CBD1-429B-BD79-60A1822356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13388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2000" b="1" i="0" u="none" strike="noStrike" kern="1200" cap="none" spc="56" normalizeH="0" baseline="0" noProof="0" dirty="0">
                <a:ln>
                  <a:noFill/>
                </a:ln>
                <a:solidFill>
                  <a:srgbClr val="AC0000"/>
                </a:solidFill>
                <a:effectLst/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الزوار الوافدون حسب الجنسية يناير- يونيو 2023</a:t>
            </a:r>
            <a:br>
              <a:rPr kumimoji="0" lang="ar-SA" sz="2000" b="1" i="0" u="none" strike="noStrike" kern="1200" cap="none" spc="56" normalizeH="0" baseline="0" noProof="0" dirty="0">
                <a:ln>
                  <a:noFill/>
                </a:ln>
                <a:solidFill>
                  <a:srgbClr val="AC0000"/>
                </a:solidFill>
                <a:effectLst/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</a:br>
            <a:r>
              <a:rPr kumimoji="0" lang="en-US" sz="2000" b="1" i="0" u="none" strike="noStrike" kern="1200" cap="none" spc="56" normalizeH="0" baseline="0" noProof="0" dirty="0">
                <a:ln>
                  <a:noFill/>
                </a:ln>
                <a:solidFill>
                  <a:srgbClr val="AC0000"/>
                </a:solidFill>
                <a:effectLst/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Inbound Visitors by Nationality Jan- Jun 2023</a:t>
            </a:r>
            <a:endParaRPr kumimoji="0" lang="ar-SA" sz="2000" b="1" i="0" u="none" strike="noStrike" kern="1200" cap="none" spc="56" normalizeH="0" baseline="0" noProof="0" dirty="0">
              <a:ln>
                <a:noFill/>
              </a:ln>
              <a:solidFill>
                <a:srgbClr val="AC0000"/>
              </a:solidFill>
              <a:effectLst/>
              <a:uLnTx/>
              <a:uFillTx/>
              <a:latin typeface="Sakkal Majalla" panose="02000000000000000000" pitchFamily="2" charset="-78"/>
              <a:ea typeface="DIN Next LT Arabic" charset="0"/>
              <a:cs typeface="Sakkal Majalla" panose="02000000000000000000" pitchFamily="2" charset="-78"/>
            </a:endParaRPr>
          </a:p>
        </p:txBody>
      </p:sp>
      <p:graphicFrame>
        <p:nvGraphicFramePr>
          <p:cNvPr id="3" name="Table 4">
            <a:extLst>
              <a:ext uri="{FF2B5EF4-FFF2-40B4-BE49-F238E27FC236}">
                <a16:creationId xmlns:a16="http://schemas.microsoft.com/office/drawing/2014/main" id="{D6EA95CC-D26C-297E-1FBB-4AB601EB83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8795334"/>
              </p:ext>
            </p:extLst>
          </p:nvPr>
        </p:nvGraphicFramePr>
        <p:xfrm>
          <a:off x="332508" y="1259920"/>
          <a:ext cx="11478492" cy="54572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67818">
                  <a:extLst>
                    <a:ext uri="{9D8B030D-6E8A-4147-A177-3AD203B41FA5}">
                      <a16:colId xmlns:a16="http://schemas.microsoft.com/office/drawing/2014/main" val="1675680173"/>
                    </a:ext>
                  </a:extLst>
                </a:gridCol>
                <a:gridCol w="2130555">
                  <a:extLst>
                    <a:ext uri="{9D8B030D-6E8A-4147-A177-3AD203B41FA5}">
                      <a16:colId xmlns:a16="http://schemas.microsoft.com/office/drawing/2014/main" val="3897031116"/>
                    </a:ext>
                  </a:extLst>
                </a:gridCol>
                <a:gridCol w="2130555">
                  <a:extLst>
                    <a:ext uri="{9D8B030D-6E8A-4147-A177-3AD203B41FA5}">
                      <a16:colId xmlns:a16="http://schemas.microsoft.com/office/drawing/2014/main" val="443346905"/>
                    </a:ext>
                  </a:extLst>
                </a:gridCol>
                <a:gridCol w="2130555">
                  <a:extLst>
                    <a:ext uri="{9D8B030D-6E8A-4147-A177-3AD203B41FA5}">
                      <a16:colId xmlns:a16="http://schemas.microsoft.com/office/drawing/2014/main" val="713271280"/>
                    </a:ext>
                  </a:extLst>
                </a:gridCol>
                <a:gridCol w="2119009">
                  <a:extLst>
                    <a:ext uri="{9D8B030D-6E8A-4147-A177-3AD203B41FA5}">
                      <a16:colId xmlns:a16="http://schemas.microsoft.com/office/drawing/2014/main" val="641886176"/>
                    </a:ext>
                  </a:extLst>
                </a:gridCol>
              </a:tblGrid>
              <a:tr h="58864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Nationality</a:t>
                      </a:r>
                    </a:p>
                  </a:txBody>
                  <a:tcPr anchor="ctr">
                    <a:solidFill>
                      <a:srgbClr val="99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kern="1200" dirty="0">
                          <a:solidFill>
                            <a:schemeClr val="bg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التغير  النسبي</a:t>
                      </a:r>
                      <a:endParaRPr lang="en-US" sz="1600" b="1" kern="1200" dirty="0">
                        <a:solidFill>
                          <a:schemeClr val="bg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ctr" rtl="0"/>
                      <a:r>
                        <a:rPr lang="ar-SA" sz="1600" b="1" kern="1200" dirty="0">
                          <a:solidFill>
                            <a:schemeClr val="bg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 </a:t>
                      </a:r>
                      <a:r>
                        <a:rPr lang="en-US" sz="1600" b="1" kern="1200" dirty="0">
                          <a:solidFill>
                            <a:schemeClr val="bg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% Change</a:t>
                      </a:r>
                    </a:p>
                  </a:txBody>
                  <a:tcPr anchor="ctr">
                    <a:solidFill>
                      <a:srgbClr val="99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>
                          <a:solidFill>
                            <a:schemeClr val="bg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يناير- يونيو </a:t>
                      </a:r>
                      <a:r>
                        <a:rPr lang="en-US" sz="1600" b="1" dirty="0">
                          <a:solidFill>
                            <a:schemeClr val="bg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Jan- Jun</a:t>
                      </a:r>
                      <a:br>
                        <a:rPr lang="en-US" sz="1600" b="1" dirty="0">
                          <a:solidFill>
                            <a:schemeClr val="bg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</a:br>
                      <a:r>
                        <a:rPr lang="en-US" sz="1800" b="1" dirty="0">
                          <a:solidFill>
                            <a:schemeClr val="bg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2023</a:t>
                      </a:r>
                      <a:endParaRPr lang="ar-SA" sz="1600" b="1" dirty="0">
                        <a:solidFill>
                          <a:schemeClr val="bg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solidFill>
                      <a:srgbClr val="99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>
                          <a:solidFill>
                            <a:schemeClr val="bg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يناير- يونيو </a:t>
                      </a:r>
                      <a:r>
                        <a:rPr lang="en-US" sz="1600" b="1" dirty="0">
                          <a:solidFill>
                            <a:schemeClr val="bg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Jan- Jun</a:t>
                      </a:r>
                      <a:br>
                        <a:rPr lang="ar-SA" sz="1600" b="1" dirty="0">
                          <a:solidFill>
                            <a:schemeClr val="bg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</a:br>
                      <a:r>
                        <a:rPr lang="en-US" sz="1800" b="1" dirty="0">
                          <a:solidFill>
                            <a:schemeClr val="bg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2022</a:t>
                      </a:r>
                      <a:endParaRPr lang="ar-SA" sz="1600" b="1" dirty="0">
                        <a:solidFill>
                          <a:schemeClr val="bg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solidFill>
                      <a:srgbClr val="99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600" b="1" dirty="0">
                          <a:solidFill>
                            <a:schemeClr val="bg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الجنسية</a:t>
                      </a:r>
                      <a:endParaRPr lang="en-US" sz="1600" b="1" dirty="0">
                        <a:solidFill>
                          <a:schemeClr val="bg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solidFill>
                      <a:srgbClr val="99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8448769"/>
                  </a:ext>
                </a:extLst>
              </a:tr>
              <a:tr h="24238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622C1F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KSA </a:t>
                      </a:r>
                    </a:p>
                  </a:txBody>
                  <a:tcPr marL="9525" marR="9525" marT="9525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en-US" sz="1200" b="1" i="0" u="none" strike="noStrike" dirty="0">
                          <a:solidFill>
                            <a:srgbClr val="622C1F"/>
                          </a:solidFill>
                          <a:effectLst/>
                          <a:latin typeface="Calibri" panose="020F0502020204030204" pitchFamily="34" charset="0"/>
                        </a:rPr>
                        <a:t>38%</a:t>
                      </a:r>
                      <a:r>
                        <a:rPr lang="en-US" sz="1500" b="1" i="0" u="none" strike="noStrike" dirty="0">
                          <a:solidFill>
                            <a:srgbClr val="00B05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▲</a:t>
                      </a:r>
                      <a:endParaRPr lang="en-US" sz="1200" b="1" i="0" u="none" strike="noStrike" dirty="0">
                        <a:solidFill>
                          <a:srgbClr val="622C1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3,851,064</a:t>
                      </a:r>
                    </a:p>
                  </a:txBody>
                  <a:tcPr marL="9525" marR="9525" marT="9525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2,789,983</a:t>
                      </a:r>
                    </a:p>
                  </a:txBody>
                  <a:tcPr marL="9525" marR="9525" marT="9525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BH" sz="1400" b="1" i="0" u="none" strike="noStrike">
                          <a:solidFill>
                            <a:srgbClr val="622C1F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السعودية </a:t>
                      </a:r>
                    </a:p>
                  </a:txBody>
                  <a:tcPr marL="9525" marR="9525" marT="9525" marB="0" anchor="ctr">
                    <a:solidFill>
                      <a:srgbClr val="B39C5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9425507"/>
                  </a:ext>
                </a:extLst>
              </a:tr>
              <a:tr h="24238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622C1F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India 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en-US" sz="1200" b="1" i="0" u="none" strike="noStrike" dirty="0">
                          <a:solidFill>
                            <a:srgbClr val="622C1F"/>
                          </a:solidFill>
                          <a:effectLst/>
                          <a:latin typeface="Calibri" panose="020F0502020204030204" pitchFamily="34" charset="0"/>
                        </a:rPr>
                        <a:t>87%</a:t>
                      </a:r>
                      <a:r>
                        <a:rPr lang="en-US" sz="1500" b="1" i="0" u="none" strike="noStrike" dirty="0">
                          <a:solidFill>
                            <a:srgbClr val="00B05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▲</a:t>
                      </a:r>
                      <a:endParaRPr lang="en-US" sz="1200" b="1" i="0" u="none" strike="noStrike" dirty="0">
                        <a:solidFill>
                          <a:srgbClr val="622C1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504,173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269,302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BH" sz="1400" b="1" i="0" u="none" strike="noStrike">
                          <a:solidFill>
                            <a:srgbClr val="622C1F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جمهوريه الهند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1318530"/>
                  </a:ext>
                </a:extLst>
              </a:tr>
              <a:tr h="24238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622C1F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Egypt  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en-US" sz="1200" b="1" i="0" u="none" strike="noStrike" dirty="0">
                          <a:solidFill>
                            <a:srgbClr val="622C1F"/>
                          </a:solidFill>
                          <a:effectLst/>
                          <a:latin typeface="Calibri" panose="020F0502020204030204" pitchFamily="34" charset="0"/>
                        </a:rPr>
                        <a:t>171%</a:t>
                      </a:r>
                      <a:r>
                        <a:rPr lang="en-US" sz="1500" b="1" i="0" u="none" strike="noStrike" dirty="0">
                          <a:solidFill>
                            <a:srgbClr val="00B05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▲</a:t>
                      </a:r>
                      <a:endParaRPr lang="en-US" sz="1200" b="1" i="0" u="none" strike="noStrike" dirty="0">
                        <a:solidFill>
                          <a:srgbClr val="622C1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233,434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86,237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BH" sz="1400" b="1" i="0" u="none" strike="noStrike">
                          <a:solidFill>
                            <a:srgbClr val="622C1F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جمهورية مصر العربية  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3514281"/>
                  </a:ext>
                </a:extLst>
              </a:tr>
              <a:tr h="24238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622C1F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Pakistan 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en-US" sz="1200" b="1" i="0" u="none" strike="noStrike" dirty="0">
                          <a:solidFill>
                            <a:srgbClr val="622C1F"/>
                          </a:solidFill>
                          <a:effectLst/>
                          <a:latin typeface="Calibri" panose="020F0502020204030204" pitchFamily="34" charset="0"/>
                        </a:rPr>
                        <a:t>112%</a:t>
                      </a:r>
                      <a:r>
                        <a:rPr lang="en-US" sz="1500" b="1" i="0" u="none" strike="noStrike" dirty="0">
                          <a:solidFill>
                            <a:srgbClr val="00B05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▲</a:t>
                      </a:r>
                      <a:endParaRPr lang="en-US" sz="1200" b="1" i="0" u="none" strike="noStrike" dirty="0">
                        <a:solidFill>
                          <a:srgbClr val="622C1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188,858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89,062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BH" sz="1400" b="1" i="0" u="none" strike="noStrike">
                          <a:solidFill>
                            <a:srgbClr val="622C1F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باكسـتان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9126764"/>
                  </a:ext>
                </a:extLst>
              </a:tr>
              <a:tr h="24238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622C1F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Kuwait  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en-US" sz="1200" b="1" i="0" u="none" strike="noStrike" dirty="0">
                          <a:solidFill>
                            <a:srgbClr val="622C1F"/>
                          </a:solidFill>
                          <a:effectLst/>
                          <a:latin typeface="Calibri" panose="020F0502020204030204" pitchFamily="34" charset="0"/>
                        </a:rPr>
                        <a:t>38%</a:t>
                      </a:r>
                      <a:r>
                        <a:rPr lang="en-US" sz="1500" b="1" i="0" u="none" strike="noStrike" dirty="0">
                          <a:solidFill>
                            <a:srgbClr val="00B05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▲</a:t>
                      </a:r>
                      <a:endParaRPr lang="en-US" sz="1200" b="1" i="0" u="none" strike="noStrike" dirty="0">
                        <a:solidFill>
                          <a:srgbClr val="622C1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166,370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120,273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BH" sz="1400" b="1" i="0" u="none" strike="noStrike">
                          <a:solidFill>
                            <a:srgbClr val="622C1F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الكويت 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3047765"/>
                  </a:ext>
                </a:extLst>
              </a:tr>
              <a:tr h="24238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622C1F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UK 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en-US" sz="1200" b="1" i="0" u="none" strike="noStrike">
                          <a:solidFill>
                            <a:srgbClr val="622C1F"/>
                          </a:solidFill>
                          <a:effectLst/>
                          <a:latin typeface="Calibri" panose="020F0502020204030204" pitchFamily="34" charset="0"/>
                        </a:rPr>
                        <a:t>34%</a:t>
                      </a:r>
                      <a:r>
                        <a:rPr lang="en-US" sz="1500" b="1" i="0" u="none" strike="noStrike">
                          <a:solidFill>
                            <a:srgbClr val="00B05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▲</a:t>
                      </a:r>
                      <a:endParaRPr lang="en-US" sz="1200" b="1" i="0" u="none" strike="noStrike">
                        <a:solidFill>
                          <a:srgbClr val="622C1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77,414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57,868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BH" sz="1400" b="1" i="0" u="none" strike="noStrike">
                          <a:solidFill>
                            <a:srgbClr val="622C1F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المملكة المتحدة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152532"/>
                  </a:ext>
                </a:extLst>
              </a:tr>
              <a:tr h="24238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622C1F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USA  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en-US" sz="1200" b="1" i="0" u="none" strike="noStrike" dirty="0">
                          <a:solidFill>
                            <a:srgbClr val="622C1F"/>
                          </a:solidFill>
                          <a:effectLst/>
                          <a:latin typeface="Calibri" panose="020F0502020204030204" pitchFamily="34" charset="0"/>
                        </a:rPr>
                        <a:t>28%</a:t>
                      </a:r>
                      <a:r>
                        <a:rPr lang="en-US" sz="1500" b="1" i="0" u="none" strike="noStrike" dirty="0">
                          <a:solidFill>
                            <a:srgbClr val="00B05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▲</a:t>
                      </a:r>
                      <a:endParaRPr lang="en-US" sz="1200" b="1" i="0" u="none" strike="noStrike" dirty="0">
                        <a:solidFill>
                          <a:srgbClr val="622C1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59,241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46,418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BH" sz="1400" b="1" i="0" u="none" strike="noStrike">
                          <a:solidFill>
                            <a:srgbClr val="622C1F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الولايات المتحدة 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3806911"/>
                  </a:ext>
                </a:extLst>
              </a:tr>
              <a:tr h="24238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622C1F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Qatar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en-US" sz="1200" b="1" i="0" u="none" strike="noStrike" dirty="0">
                          <a:solidFill>
                            <a:srgbClr val="622C1F"/>
                          </a:solidFill>
                          <a:effectLst/>
                          <a:latin typeface="Calibri" panose="020F0502020204030204" pitchFamily="34" charset="0"/>
                        </a:rPr>
                        <a:t>899%</a:t>
                      </a:r>
                      <a:r>
                        <a:rPr lang="en-US" sz="1500" b="1" i="0" u="none" strike="noStrike" dirty="0">
                          <a:solidFill>
                            <a:srgbClr val="00B05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▲</a:t>
                      </a:r>
                      <a:endParaRPr lang="en-US" sz="1200" b="1" i="0" u="none" strike="noStrike" dirty="0">
                        <a:solidFill>
                          <a:srgbClr val="622C1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49,754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4,979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BH" sz="1400" b="1" i="0" u="none" strike="noStrike">
                          <a:solidFill>
                            <a:srgbClr val="622C1F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قطر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3118349"/>
                  </a:ext>
                </a:extLst>
              </a:tr>
              <a:tr h="24238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622C1F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UAE 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en-US" sz="1200" b="1" i="0" u="none" strike="noStrike">
                          <a:solidFill>
                            <a:srgbClr val="622C1F"/>
                          </a:solidFill>
                          <a:effectLst/>
                          <a:latin typeface="Calibri" panose="020F0502020204030204" pitchFamily="34" charset="0"/>
                        </a:rPr>
                        <a:t>51%</a:t>
                      </a:r>
                      <a:r>
                        <a:rPr lang="en-US" sz="1500" b="1" i="0" u="none" strike="noStrike">
                          <a:solidFill>
                            <a:srgbClr val="00B05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▲</a:t>
                      </a:r>
                      <a:endParaRPr lang="en-US" sz="1200" b="1" i="0" u="none" strike="noStrike">
                        <a:solidFill>
                          <a:srgbClr val="622C1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31,237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20,668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BH" sz="1400" b="1" i="0" u="none" strike="noStrike">
                          <a:solidFill>
                            <a:srgbClr val="622C1F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الإمارات العربية المتحدة 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386443"/>
                  </a:ext>
                </a:extLst>
              </a:tr>
              <a:tr h="24238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622C1F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Oman 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en-US" sz="1200" b="1" i="0" u="none" strike="noStrike" dirty="0">
                          <a:solidFill>
                            <a:srgbClr val="622C1F"/>
                          </a:solidFill>
                          <a:effectLst/>
                          <a:latin typeface="Calibri" panose="020F0502020204030204" pitchFamily="34" charset="0"/>
                        </a:rPr>
                        <a:t>109%</a:t>
                      </a:r>
                      <a:r>
                        <a:rPr lang="en-US" sz="1500" b="1" i="0" u="none" strike="noStrike" dirty="0">
                          <a:solidFill>
                            <a:srgbClr val="00B05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▲</a:t>
                      </a:r>
                      <a:endParaRPr lang="en-US" sz="1200" b="1" i="0" u="none" strike="noStrike" dirty="0">
                        <a:solidFill>
                          <a:srgbClr val="622C1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30,861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14,736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BH" sz="1400" b="1" i="0" u="none" strike="noStrike">
                          <a:solidFill>
                            <a:srgbClr val="622C1F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سلطنة عمان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2441358"/>
                  </a:ext>
                </a:extLst>
              </a:tr>
              <a:tr h="24238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622C1F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China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en-US" sz="1200" b="1" i="0" u="none" strike="noStrike" dirty="0">
                          <a:solidFill>
                            <a:srgbClr val="622C1F"/>
                          </a:solidFill>
                          <a:effectLst/>
                          <a:latin typeface="Calibri" panose="020F0502020204030204" pitchFamily="34" charset="0"/>
                        </a:rPr>
                        <a:t>92%</a:t>
                      </a:r>
                      <a:r>
                        <a:rPr lang="en-US" sz="1500" b="1" i="0" u="none" strike="noStrike" dirty="0">
                          <a:solidFill>
                            <a:srgbClr val="00B05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▲</a:t>
                      </a:r>
                      <a:endParaRPr lang="en-US" sz="1200" b="1" i="0" u="none" strike="noStrike" dirty="0">
                        <a:solidFill>
                          <a:srgbClr val="622C1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20,125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10,501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BH" sz="1400" b="1" i="0" u="none" strike="noStrike">
                          <a:solidFill>
                            <a:srgbClr val="622C1F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جمهورية الصين 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2839854"/>
                  </a:ext>
                </a:extLst>
              </a:tr>
              <a:tr h="24238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622C1F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Germany 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en-US" sz="1200" b="1" i="0" u="none" strike="noStrike" dirty="0">
                          <a:solidFill>
                            <a:srgbClr val="622C1F"/>
                          </a:solidFill>
                          <a:effectLst/>
                          <a:latin typeface="Calibri" panose="020F0502020204030204" pitchFamily="34" charset="0"/>
                        </a:rPr>
                        <a:t>112%</a:t>
                      </a:r>
                      <a:r>
                        <a:rPr lang="en-US" sz="1500" b="1" i="0" u="none" strike="noStrike" dirty="0">
                          <a:solidFill>
                            <a:srgbClr val="00B05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▲</a:t>
                      </a:r>
                      <a:endParaRPr lang="en-US" sz="1200" b="1" i="0" u="none" strike="noStrike" dirty="0">
                        <a:solidFill>
                          <a:srgbClr val="622C1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17,248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8,147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BH" sz="1400" b="1" i="0" u="none" strike="noStrike">
                          <a:solidFill>
                            <a:srgbClr val="622C1F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المانيا الإتحادية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4455498"/>
                  </a:ext>
                </a:extLst>
              </a:tr>
              <a:tr h="24238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622C1F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Russia  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en-US" sz="1200" b="1" i="0" u="none" strike="noStrike">
                          <a:solidFill>
                            <a:srgbClr val="622C1F"/>
                          </a:solidFill>
                          <a:effectLst/>
                          <a:latin typeface="Calibri" panose="020F0502020204030204" pitchFamily="34" charset="0"/>
                        </a:rPr>
                        <a:t>176%</a:t>
                      </a:r>
                      <a:r>
                        <a:rPr lang="en-US" sz="1500" b="1" i="0" u="none" strike="noStrike">
                          <a:solidFill>
                            <a:srgbClr val="00B05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▲</a:t>
                      </a:r>
                      <a:endParaRPr lang="en-US" sz="1200" b="1" i="0" u="none" strike="noStrike">
                        <a:solidFill>
                          <a:srgbClr val="622C1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17,245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6,242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BH" sz="1400" b="1" i="0" u="none" strike="noStrike">
                          <a:solidFill>
                            <a:srgbClr val="622C1F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روسيا الاتحادية 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2795827"/>
                  </a:ext>
                </a:extLst>
              </a:tr>
              <a:tr h="24238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622C1F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France 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en-US" sz="1200" b="1" i="0" u="none" strike="noStrike" dirty="0">
                          <a:solidFill>
                            <a:srgbClr val="622C1F"/>
                          </a:solidFill>
                          <a:effectLst/>
                          <a:latin typeface="Calibri" panose="020F0502020204030204" pitchFamily="34" charset="0"/>
                        </a:rPr>
                        <a:t>48%</a:t>
                      </a:r>
                      <a:r>
                        <a:rPr lang="en-US" sz="1500" b="1" i="0" u="none" strike="noStrike" dirty="0">
                          <a:solidFill>
                            <a:srgbClr val="00B05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▲</a:t>
                      </a:r>
                      <a:endParaRPr lang="en-US" sz="1200" b="1" i="0" u="none" strike="noStrike" dirty="0">
                        <a:solidFill>
                          <a:srgbClr val="622C1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12,556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8,465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BH" sz="1400" b="1" i="0" u="none" strike="noStrike">
                          <a:solidFill>
                            <a:srgbClr val="622C1F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فرنسـا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5930428"/>
                  </a:ext>
                </a:extLst>
              </a:tr>
              <a:tr h="24238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622C1F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Turkey  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en-US" sz="1200" b="1" i="0" u="none" strike="noStrike" dirty="0">
                          <a:solidFill>
                            <a:srgbClr val="622C1F"/>
                          </a:solidFill>
                          <a:effectLst/>
                          <a:latin typeface="Calibri" panose="020F0502020204030204" pitchFamily="34" charset="0"/>
                        </a:rPr>
                        <a:t>98%</a:t>
                      </a:r>
                      <a:r>
                        <a:rPr lang="en-US" sz="1500" b="1" i="0" u="none" strike="noStrike" dirty="0">
                          <a:solidFill>
                            <a:srgbClr val="00B05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▲</a:t>
                      </a:r>
                      <a:endParaRPr lang="en-US" sz="1200" b="1" i="0" u="none" strike="noStrike" dirty="0">
                        <a:solidFill>
                          <a:srgbClr val="622C1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12,280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6,190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BH" sz="1400" b="1" i="0" u="none" strike="noStrike">
                          <a:solidFill>
                            <a:srgbClr val="622C1F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تركيا 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686209"/>
                  </a:ext>
                </a:extLst>
              </a:tr>
              <a:tr h="24238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622C1F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Italy 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en-US" sz="1200" b="1" i="0" u="none" strike="noStrike" dirty="0">
                          <a:solidFill>
                            <a:srgbClr val="622C1F"/>
                          </a:solidFill>
                          <a:effectLst/>
                          <a:latin typeface="Calibri" panose="020F0502020204030204" pitchFamily="34" charset="0"/>
                        </a:rPr>
                        <a:t>84%</a:t>
                      </a:r>
                      <a:r>
                        <a:rPr lang="en-US" sz="1500" b="1" i="0" u="none" strike="noStrike" dirty="0">
                          <a:solidFill>
                            <a:srgbClr val="00B05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▲</a:t>
                      </a:r>
                      <a:endParaRPr lang="en-US" sz="1200" b="1" i="0" u="none" strike="noStrike" dirty="0">
                        <a:solidFill>
                          <a:srgbClr val="622C1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11,078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6,032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BH" sz="1400" b="1" i="0" u="none" strike="noStrike">
                          <a:solidFill>
                            <a:srgbClr val="622C1F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إيطاليا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4027459"/>
                  </a:ext>
                </a:extLst>
              </a:tr>
              <a:tr h="24238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622C1F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Spain  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en-US" sz="1200" b="1" i="0" u="none" strike="noStrike" dirty="0">
                          <a:solidFill>
                            <a:srgbClr val="622C1F"/>
                          </a:solidFill>
                          <a:effectLst/>
                          <a:latin typeface="Calibri" panose="020F0502020204030204" pitchFamily="34" charset="0"/>
                        </a:rPr>
                        <a:t>54%</a:t>
                      </a:r>
                      <a:r>
                        <a:rPr lang="en-US" sz="1500" b="1" i="0" u="none" strike="noStrike" dirty="0">
                          <a:solidFill>
                            <a:srgbClr val="00B05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▲</a:t>
                      </a:r>
                      <a:endParaRPr lang="en-US" sz="1200" b="1" i="0" u="none" strike="noStrike" dirty="0">
                        <a:solidFill>
                          <a:srgbClr val="622C1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5,903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3,821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BH" sz="1400" b="1" i="0" u="none" strike="noStrike">
                          <a:solidFill>
                            <a:srgbClr val="622C1F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اسـبانيـا 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4457810"/>
                  </a:ext>
                </a:extLst>
              </a:tr>
              <a:tr h="24238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622C1F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Singapore 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en-US" sz="1200" b="1" i="0" u="none" strike="noStrike" dirty="0">
                          <a:solidFill>
                            <a:srgbClr val="622C1F"/>
                          </a:solidFill>
                          <a:effectLst/>
                          <a:latin typeface="Calibri" panose="020F0502020204030204" pitchFamily="34" charset="0"/>
                        </a:rPr>
                        <a:t>60%</a:t>
                      </a:r>
                      <a:r>
                        <a:rPr lang="en-US" sz="1500" b="1" i="0" u="none" strike="noStrike" dirty="0">
                          <a:solidFill>
                            <a:srgbClr val="00B05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▲</a:t>
                      </a:r>
                      <a:endParaRPr lang="en-US" sz="1200" b="1" i="0" u="none" strike="noStrike" dirty="0">
                        <a:solidFill>
                          <a:srgbClr val="622C1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2,096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1,310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BH" sz="1400" b="1" i="0" u="none" strike="noStrike">
                          <a:solidFill>
                            <a:srgbClr val="622C1F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سنغافورة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2705670"/>
                  </a:ext>
                </a:extLst>
              </a:tr>
              <a:tr h="24238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622C1F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Israel  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en-US" sz="1200" b="1" i="0" u="none" strike="noStrike" dirty="0">
                          <a:solidFill>
                            <a:srgbClr val="622C1F"/>
                          </a:solidFill>
                          <a:effectLst/>
                          <a:latin typeface="Calibri" panose="020F0502020204030204" pitchFamily="34" charset="0"/>
                        </a:rPr>
                        <a:t>20%</a:t>
                      </a:r>
                      <a:r>
                        <a:rPr lang="en-US" sz="1500" b="1" i="0" u="none" strike="noStrike" dirty="0">
                          <a:solidFill>
                            <a:srgbClr val="00B05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▲</a:t>
                      </a:r>
                      <a:endParaRPr lang="en-US" sz="1200" b="1" i="0" u="none" strike="noStrike" dirty="0">
                        <a:solidFill>
                          <a:srgbClr val="622C1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1,779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1,479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BH" sz="1400" b="1" i="0" u="none" strike="noStrike">
                          <a:solidFill>
                            <a:srgbClr val="622C1F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اسرائيل 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9066244"/>
                  </a:ext>
                </a:extLst>
              </a:tr>
              <a:tr h="24238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622C1F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Cyprus 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en-US" sz="1200" b="1" i="0" u="none" strike="noStrike" dirty="0">
                          <a:solidFill>
                            <a:srgbClr val="622C1F"/>
                          </a:solidFill>
                          <a:effectLst/>
                          <a:latin typeface="Calibri" panose="020F0502020204030204" pitchFamily="34" charset="0"/>
                        </a:rPr>
                        <a:t>95%</a:t>
                      </a:r>
                      <a:r>
                        <a:rPr lang="en-US" sz="1500" b="1" i="0" u="none" strike="noStrike" dirty="0">
                          <a:solidFill>
                            <a:srgbClr val="00B05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▲</a:t>
                      </a:r>
                      <a:endParaRPr lang="en-US" sz="1200" b="1" i="0" u="none" strike="noStrike" dirty="0">
                        <a:solidFill>
                          <a:srgbClr val="622C1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940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483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BH" sz="1400" b="1" i="0" u="none" strike="noStrike" dirty="0">
                          <a:solidFill>
                            <a:srgbClr val="622C1F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قبرص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08367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7676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DEC607E-4F46-4A9B-8B39-3136F2D49641}"/>
              </a:ext>
            </a:extLst>
          </p:cNvPr>
          <p:cNvSpPr txBox="1"/>
          <p:nvPr/>
        </p:nvSpPr>
        <p:spPr>
          <a:xfrm>
            <a:off x="2836737" y="72854"/>
            <a:ext cx="815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0365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600" b="1" i="0" u="none" strike="noStrike" kern="1200" cap="none" spc="56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المؤشرات السياحية الرئيسة</a:t>
            </a:r>
            <a:r>
              <a:rPr kumimoji="0" lang="ar-BH" sz="1600" b="1" i="0" u="none" strike="noStrike" kern="1200" cap="none" spc="56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 </a:t>
            </a:r>
            <a:r>
              <a:rPr kumimoji="0" lang="ar-SA" sz="1600" b="1" i="0" u="none" strike="noStrike" kern="1200" cap="none" spc="56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- الربع الأول 2023</a:t>
            </a:r>
            <a:endParaRPr kumimoji="0" lang="en-US" sz="1600" b="1" i="0" u="none" strike="noStrike" kern="1200" cap="none" spc="56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Sakkal Majalla" panose="02000000000000000000" pitchFamily="2" charset="-78"/>
              <a:ea typeface="DIN Next LT Arabic" charset="0"/>
              <a:cs typeface="Sakkal Majalla" panose="02000000000000000000" pitchFamily="2" charset="-78"/>
            </a:endParaRPr>
          </a:p>
          <a:p>
            <a:pPr marL="20365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600" b="1" i="0" u="none" strike="noStrike" kern="1200" cap="none" spc="56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ea typeface="DIN Next LT Arabic" charset="0"/>
                <a:cs typeface="Sakkal Majalla" panose="02000000000000000000" pitchFamily="2" charset="-78"/>
              </a:rPr>
              <a:t> </a:t>
            </a:r>
            <a:r>
              <a:rPr kumimoji="0" lang="en-US" sz="1600" b="1" i="0" u="none" strike="noStrike" kern="1200" cap="none" spc="56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ea typeface="DIN Next LT Arabic" charset="0"/>
                <a:cs typeface="Sakkal Majalla" panose="02000000000000000000" pitchFamily="2" charset="-78"/>
              </a:rPr>
              <a:t>Key Tourism Indicators - Q1 2023</a:t>
            </a:r>
            <a:endParaRPr kumimoji="0" lang="ar-SA" sz="1600" b="1" i="0" u="none" strike="noStrike" kern="1200" cap="none" spc="56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ea typeface="DIN Next LT Arabic" charset="0"/>
              <a:cs typeface="Sakkal Majalla" panose="02000000000000000000" pitchFamily="2" charset="-78"/>
            </a:endParaRPr>
          </a:p>
        </p:txBody>
      </p:sp>
      <p:sp>
        <p:nvSpPr>
          <p:cNvPr id="16" name="Text Placeholder 3">
            <a:extLst>
              <a:ext uri="{FF2B5EF4-FFF2-40B4-BE49-F238E27FC236}">
                <a16:creationId xmlns:a16="http://schemas.microsoft.com/office/drawing/2014/main" id="{529F380D-216F-4969-A21B-1A4D3467D4F2}"/>
              </a:ext>
            </a:extLst>
          </p:cNvPr>
          <p:cNvSpPr txBox="1">
            <a:spLocks/>
          </p:cNvSpPr>
          <p:nvPr/>
        </p:nvSpPr>
        <p:spPr>
          <a:xfrm>
            <a:off x="6644693" y="4872158"/>
            <a:ext cx="1669130" cy="461665"/>
          </a:xfrm>
          <a:prstGeom prst="rect">
            <a:avLst/>
          </a:prstGeom>
        </p:spPr>
        <p:txBody>
          <a:bodyPr wrap="square" lIns="0" tIns="0" rIns="0" bIns="0" anchor="b">
            <a:spAutoFit/>
          </a:bodyPr>
          <a:lstStyle>
            <a:lvl1pPr marL="0" indent="0" algn="ctr">
              <a:buNone/>
              <a:defRPr sz="2800" b="1" baseline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defTabSz="1219170">
              <a:spcBef>
                <a:spcPct val="20000"/>
              </a:spcBef>
              <a:defRPr/>
            </a:pPr>
            <a:r>
              <a:rPr lang="ar-SA" sz="3000" dirty="0">
                <a:solidFill>
                  <a:srgbClr val="FFFFFF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غير متناسقة</a:t>
            </a:r>
            <a:endParaRPr lang="en-US" sz="3000" dirty="0">
              <a:solidFill>
                <a:srgbClr val="FFFFFF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2" name="Text Placeholder 3">
            <a:extLst>
              <a:ext uri="{FF2B5EF4-FFF2-40B4-BE49-F238E27FC236}">
                <a16:creationId xmlns:a16="http://schemas.microsoft.com/office/drawing/2014/main" id="{49AA3182-4854-46BF-8222-5A6D97798AC1}"/>
              </a:ext>
            </a:extLst>
          </p:cNvPr>
          <p:cNvSpPr txBox="1">
            <a:spLocks/>
          </p:cNvSpPr>
          <p:nvPr/>
        </p:nvSpPr>
        <p:spPr>
          <a:xfrm>
            <a:off x="4209084" y="4465334"/>
            <a:ext cx="861774" cy="949726"/>
          </a:xfrm>
          <a:prstGeom prst="rect">
            <a:avLst/>
          </a:prstGeom>
        </p:spPr>
        <p:txBody>
          <a:bodyPr vert="vert270" wrap="square" lIns="0" tIns="0" rIns="0" bIns="0" anchor="b">
            <a:spAutoFit/>
          </a:bodyPr>
          <a:lstStyle>
            <a:lvl1pPr marL="0" indent="0" algn="ctr">
              <a:buNone/>
              <a:defRPr sz="2800" b="1" baseline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defTabSz="1219170">
              <a:defRPr/>
            </a:pPr>
            <a:r>
              <a:rPr lang="ar-SA" dirty="0">
                <a:solidFill>
                  <a:srgbClr val="FFFFFF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غير قابلة </a:t>
            </a:r>
          </a:p>
          <a:p>
            <a:pPr defTabSz="1219170">
              <a:defRPr/>
            </a:pPr>
            <a:r>
              <a:rPr lang="ar-SA" dirty="0">
                <a:solidFill>
                  <a:srgbClr val="FFFFFF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للمقارنة</a:t>
            </a:r>
            <a:endParaRPr lang="en-US" dirty="0">
              <a:solidFill>
                <a:srgbClr val="FFFFFF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35" name="Text Placeholder 3">
            <a:extLst>
              <a:ext uri="{FF2B5EF4-FFF2-40B4-BE49-F238E27FC236}">
                <a16:creationId xmlns:a16="http://schemas.microsoft.com/office/drawing/2014/main" id="{ECCD3392-A569-4077-A9B2-2949B0C0D33E}"/>
              </a:ext>
            </a:extLst>
          </p:cNvPr>
          <p:cNvSpPr txBox="1">
            <a:spLocks/>
          </p:cNvSpPr>
          <p:nvPr/>
        </p:nvSpPr>
        <p:spPr>
          <a:xfrm>
            <a:off x="6867777" y="2767865"/>
            <a:ext cx="461665" cy="944114"/>
          </a:xfrm>
          <a:prstGeom prst="rect">
            <a:avLst/>
          </a:prstGeom>
        </p:spPr>
        <p:txBody>
          <a:bodyPr vert="vert270" wrap="square" lIns="0" tIns="0" rIns="0" bIns="0" anchor="b">
            <a:spAutoFit/>
          </a:bodyPr>
          <a:lstStyle>
            <a:lvl1pPr marL="0" indent="0" algn="ctr">
              <a:buNone/>
              <a:defRPr sz="2800" b="1" baseline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defTabSz="1219170">
              <a:spcBef>
                <a:spcPct val="20000"/>
              </a:spcBef>
              <a:defRPr/>
            </a:pPr>
            <a:r>
              <a:rPr lang="ar-SA" sz="3000" dirty="0">
                <a:solidFill>
                  <a:srgbClr val="FFFFFF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محدودة</a:t>
            </a:r>
            <a:endParaRPr lang="en-US" sz="3000" dirty="0">
              <a:solidFill>
                <a:srgbClr val="FFFFFF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13DCAFC5-6A9F-80F5-84AE-115E50DFCD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288318"/>
              </p:ext>
            </p:extLst>
          </p:nvPr>
        </p:nvGraphicFramePr>
        <p:xfrm>
          <a:off x="304800" y="690569"/>
          <a:ext cx="11786640" cy="5867578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538161">
                  <a:extLst>
                    <a:ext uri="{9D8B030D-6E8A-4147-A177-3AD203B41FA5}">
                      <a16:colId xmlns:a16="http://schemas.microsoft.com/office/drawing/2014/main" val="1594852569"/>
                    </a:ext>
                  </a:extLst>
                </a:gridCol>
                <a:gridCol w="966752">
                  <a:extLst>
                    <a:ext uri="{9D8B030D-6E8A-4147-A177-3AD203B41FA5}">
                      <a16:colId xmlns:a16="http://schemas.microsoft.com/office/drawing/2014/main" val="2827612103"/>
                    </a:ext>
                  </a:extLst>
                </a:gridCol>
                <a:gridCol w="966752">
                  <a:extLst>
                    <a:ext uri="{9D8B030D-6E8A-4147-A177-3AD203B41FA5}">
                      <a16:colId xmlns:a16="http://schemas.microsoft.com/office/drawing/2014/main" val="3767372663"/>
                    </a:ext>
                  </a:extLst>
                </a:gridCol>
                <a:gridCol w="966752">
                  <a:extLst>
                    <a:ext uri="{9D8B030D-6E8A-4147-A177-3AD203B41FA5}">
                      <a16:colId xmlns:a16="http://schemas.microsoft.com/office/drawing/2014/main" val="2098067276"/>
                    </a:ext>
                  </a:extLst>
                </a:gridCol>
                <a:gridCol w="966752">
                  <a:extLst>
                    <a:ext uri="{9D8B030D-6E8A-4147-A177-3AD203B41FA5}">
                      <a16:colId xmlns:a16="http://schemas.microsoft.com/office/drawing/2014/main" val="1681397738"/>
                    </a:ext>
                  </a:extLst>
                </a:gridCol>
                <a:gridCol w="966752">
                  <a:extLst>
                    <a:ext uri="{9D8B030D-6E8A-4147-A177-3AD203B41FA5}">
                      <a16:colId xmlns:a16="http://schemas.microsoft.com/office/drawing/2014/main" val="2221701532"/>
                    </a:ext>
                  </a:extLst>
                </a:gridCol>
                <a:gridCol w="988360">
                  <a:extLst>
                    <a:ext uri="{9D8B030D-6E8A-4147-A177-3AD203B41FA5}">
                      <a16:colId xmlns:a16="http://schemas.microsoft.com/office/drawing/2014/main" val="1049491515"/>
                    </a:ext>
                  </a:extLst>
                </a:gridCol>
                <a:gridCol w="988360">
                  <a:extLst>
                    <a:ext uri="{9D8B030D-6E8A-4147-A177-3AD203B41FA5}">
                      <a16:colId xmlns:a16="http://schemas.microsoft.com/office/drawing/2014/main" val="1529733328"/>
                    </a:ext>
                  </a:extLst>
                </a:gridCol>
                <a:gridCol w="2437999">
                  <a:extLst>
                    <a:ext uri="{9D8B030D-6E8A-4147-A177-3AD203B41FA5}">
                      <a16:colId xmlns:a16="http://schemas.microsoft.com/office/drawing/2014/main" val="433340966"/>
                    </a:ext>
                  </a:extLst>
                </a:gridCol>
              </a:tblGrid>
              <a:tr h="333933">
                <a:tc rowSpan="2">
                  <a:txBody>
                    <a:bodyPr/>
                    <a:lstStyle/>
                    <a:p>
                      <a:pPr algn="ctr" rtl="0"/>
                      <a:r>
                        <a:rPr lang="en-US" sz="18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Indicator</a:t>
                      </a:r>
                    </a:p>
                  </a:txBody>
                  <a:tcPr anchor="ctr">
                    <a:solidFill>
                      <a:srgbClr val="AC000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defTabSz="609585" rtl="1" eaLnBrk="1" latinLnBrk="0" hangingPunct="1"/>
                      <a:r>
                        <a:rPr lang="ar-SA" sz="18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التغير  </a:t>
                      </a:r>
                      <a:r>
                        <a:rPr lang="en-US" sz="18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Change</a:t>
                      </a:r>
                      <a:r>
                        <a:rPr lang="ar-SA" sz="18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en-US" sz="18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2019</a:t>
                      </a:r>
                      <a:r>
                        <a:rPr lang="ar-SA" sz="18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/ </a:t>
                      </a:r>
                      <a:r>
                        <a:rPr lang="en-US" sz="18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2023</a:t>
                      </a:r>
                      <a:endParaRPr lang="ar-SA" sz="1800" b="1" kern="1200" dirty="0">
                        <a:solidFill>
                          <a:schemeClr val="lt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solidFill>
                      <a:srgbClr val="AC000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defTabSz="609585" rtl="1" eaLnBrk="1" latinLnBrk="0" hangingPunct="1"/>
                      <a:r>
                        <a:rPr lang="ar-SA" sz="18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التغير  </a:t>
                      </a:r>
                      <a:r>
                        <a:rPr lang="en-US" sz="18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Change</a:t>
                      </a:r>
                      <a:r>
                        <a:rPr lang="ar-SA" sz="18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en-US" sz="18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2022</a:t>
                      </a:r>
                      <a:r>
                        <a:rPr lang="ar-SA" sz="18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/ </a:t>
                      </a:r>
                      <a:r>
                        <a:rPr lang="en-US" sz="18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2023</a:t>
                      </a:r>
                      <a:endParaRPr lang="ar-SA" sz="1800" b="1" kern="1200" dirty="0">
                        <a:solidFill>
                          <a:schemeClr val="lt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solidFill>
                      <a:srgbClr val="AC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1" eaLnBrk="1" latinLnBrk="0" hangingPunct="1"/>
                      <a:endParaRPr lang="ar-SA" sz="1800" b="1" kern="1200" dirty="0">
                        <a:solidFill>
                          <a:schemeClr val="lt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solidFill>
                      <a:srgbClr val="AC0000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defTabSz="609585" rtl="1" eaLnBrk="1" latinLnBrk="0" hangingPunct="1"/>
                      <a:r>
                        <a:rPr lang="ar-SA" sz="18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الربع الأول </a:t>
                      </a:r>
                      <a:r>
                        <a:rPr lang="en-US" sz="18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Q1</a:t>
                      </a:r>
                      <a:endParaRPr lang="ar-SA" sz="1800" b="1" kern="1200" dirty="0">
                        <a:solidFill>
                          <a:schemeClr val="lt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solidFill>
                      <a:srgbClr val="AC0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609585" rtl="1" eaLnBrk="1" latinLnBrk="0" hangingPunct="1"/>
                      <a:endParaRPr lang="ar-SA" sz="1800" b="1" kern="1200" dirty="0">
                        <a:solidFill>
                          <a:schemeClr val="lt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solidFill>
                      <a:srgbClr val="80546C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609585" rtl="1" eaLnBrk="1" latinLnBrk="0" hangingPunct="1"/>
                      <a:endParaRPr lang="ar-SA" sz="1800" b="1" kern="1200" dirty="0">
                        <a:solidFill>
                          <a:schemeClr val="lt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solidFill>
                      <a:srgbClr val="80546C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609585" rtl="1" eaLnBrk="1" latinLnBrk="0" hangingPunct="1"/>
                      <a:endParaRPr lang="ar-SA" sz="1800" b="1" kern="1200" dirty="0">
                        <a:solidFill>
                          <a:schemeClr val="lt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solidFill>
                      <a:srgbClr val="80546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/>
                      <a:r>
                        <a:rPr lang="ar-SA" sz="18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المؤشر</a:t>
                      </a:r>
                      <a:endParaRPr lang="en-US" sz="18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solidFill>
                      <a:srgbClr val="AC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7266896"/>
                  </a:ext>
                </a:extLst>
              </a:tr>
              <a:tr h="751350">
                <a:tc vMerge="1">
                  <a:txBody>
                    <a:bodyPr/>
                    <a:lstStyle/>
                    <a:p>
                      <a:pPr algn="ctr" rtl="0"/>
                      <a:r>
                        <a:rPr lang="en-US" sz="18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Indicator</a:t>
                      </a:r>
                    </a:p>
                  </a:txBody>
                  <a:tcPr anchor="ctr">
                    <a:solidFill>
                      <a:srgbClr val="80546C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algn="ctr" defTabSz="609585" rtl="1" eaLnBrk="1" latinLnBrk="0" hangingPunct="1"/>
                      <a:r>
                        <a:rPr lang="ar-SA" sz="18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التغير  </a:t>
                      </a:r>
                      <a:r>
                        <a:rPr lang="en-US" sz="18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Change</a:t>
                      </a:r>
                      <a:r>
                        <a:rPr lang="ar-SA" sz="18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en-US" sz="18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2019</a:t>
                      </a:r>
                      <a:r>
                        <a:rPr lang="ar-SA" sz="18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/ 2022</a:t>
                      </a:r>
                    </a:p>
                  </a:txBody>
                  <a:tcPr anchor="ctr">
                    <a:solidFill>
                      <a:srgbClr val="80546C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algn="ctr" defTabSz="609585" rtl="1" eaLnBrk="1" latinLnBrk="0" hangingPunct="1"/>
                      <a:r>
                        <a:rPr lang="ar-SA" sz="18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التغير  </a:t>
                      </a:r>
                      <a:r>
                        <a:rPr lang="en-US" sz="18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Change</a:t>
                      </a:r>
                      <a:r>
                        <a:rPr lang="ar-SA" sz="18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2021/ 2022</a:t>
                      </a:r>
                    </a:p>
                  </a:txBody>
                  <a:tcPr anchor="ctr">
                    <a:solidFill>
                      <a:srgbClr val="80546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1" eaLnBrk="1" latinLnBrk="0" hangingPunct="1"/>
                      <a:r>
                        <a:rPr lang="en-US" sz="18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2023</a:t>
                      </a:r>
                      <a:endParaRPr lang="ar-SA" sz="1800" b="1" kern="1200" dirty="0">
                        <a:solidFill>
                          <a:schemeClr val="lt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solidFill>
                      <a:srgbClr val="AC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1" eaLnBrk="1" latinLnBrk="0" hangingPunct="1"/>
                      <a:r>
                        <a:rPr lang="en-US" sz="18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2022</a:t>
                      </a:r>
                      <a:endParaRPr lang="ar-SA" sz="1800" b="1" kern="1200" dirty="0">
                        <a:solidFill>
                          <a:schemeClr val="lt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solidFill>
                      <a:srgbClr val="AC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1" eaLnBrk="1" latinLnBrk="0" hangingPunct="1"/>
                      <a:r>
                        <a:rPr lang="en-US" sz="18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2021</a:t>
                      </a:r>
                      <a:endParaRPr lang="ar-SA" sz="1800" b="1" kern="1200" dirty="0">
                        <a:solidFill>
                          <a:schemeClr val="lt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solidFill>
                      <a:srgbClr val="AC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1" eaLnBrk="1" latinLnBrk="0" hangingPunct="1"/>
                      <a:r>
                        <a:rPr lang="en-US" sz="18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2020</a:t>
                      </a:r>
                      <a:endParaRPr lang="ar-SA" sz="1800" b="1" kern="1200" dirty="0">
                        <a:solidFill>
                          <a:schemeClr val="lt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solidFill>
                      <a:srgbClr val="AC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1" eaLnBrk="1" latinLnBrk="0" hangingPunct="1"/>
                      <a:r>
                        <a:rPr lang="en-US" sz="18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2019</a:t>
                      </a:r>
                      <a:endParaRPr lang="ar-SA" sz="1800" b="1" kern="1200" dirty="0">
                        <a:solidFill>
                          <a:schemeClr val="lt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solidFill>
                      <a:srgbClr val="AC000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/>
                      <a:r>
                        <a:rPr lang="ar-SA" sz="18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المؤشر</a:t>
                      </a:r>
                      <a:endParaRPr lang="en-US" sz="18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solidFill>
                      <a:srgbClr val="80546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3273398"/>
                  </a:ext>
                </a:extLst>
              </a:tr>
              <a:tr h="884907">
                <a:tc>
                  <a:txBody>
                    <a:bodyPr/>
                    <a:lstStyle/>
                    <a:p>
                      <a:pPr marL="0" marR="0" algn="ctr" defTabSz="609585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International Arrivals </a:t>
                      </a:r>
                      <a:endParaRPr lang="ar-SA" sz="1800" b="1" kern="1200" dirty="0">
                        <a:solidFill>
                          <a:schemeClr val="dk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marR="0" algn="ctr" defTabSz="609585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(thousand)</a:t>
                      </a:r>
                      <a:endParaRPr lang="ar-SA" sz="1800" b="0" kern="1200" dirty="0">
                        <a:solidFill>
                          <a:schemeClr val="dk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rgbClr val="C0000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(excl. Bahrainis)</a:t>
                      </a:r>
                    </a:p>
                  </a:txBody>
                  <a:tcPr marL="68580" marR="68580" marT="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kern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-9%</a:t>
                      </a: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kern="12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68%</a:t>
                      </a: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3,219</a:t>
                      </a: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1,918</a:t>
                      </a: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249</a:t>
                      </a: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1,936</a:t>
                      </a: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3,521</a:t>
                      </a: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800" b="1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عدد المسافرين القادمين </a:t>
                      </a:r>
                    </a:p>
                    <a:p>
                      <a:pPr marL="0" marR="0" lvl="0" indent="0" algn="ctr" defTabSz="609585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800" b="0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(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SA" sz="1800" b="0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ألف)</a:t>
                      </a:r>
                    </a:p>
                    <a:p>
                      <a:pPr marL="0" marR="0" lvl="0" indent="0" algn="ctr" defTabSz="609585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400" b="0" kern="1200" dirty="0">
                          <a:solidFill>
                            <a:srgbClr val="C0000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(باستثناء البحرينيين)</a:t>
                      </a:r>
                      <a:endParaRPr lang="en-US" sz="1400" b="0" kern="1200" dirty="0">
                        <a:solidFill>
                          <a:srgbClr val="C00000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7620" marR="7620" marT="7620" marB="0" anchor="ctr">
                    <a:solidFill>
                      <a:srgbClr val="B39C5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3847623"/>
                  </a:ext>
                </a:extLst>
              </a:tr>
              <a:tr h="958786">
                <a:tc>
                  <a:txBody>
                    <a:bodyPr/>
                    <a:lstStyle/>
                    <a:p>
                      <a:pPr marL="0" marR="0" algn="ctr" defTabSz="609585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Inbound Tourism Flows</a:t>
                      </a:r>
                      <a:endParaRPr lang="ar-SA" sz="1800" b="1" kern="1200" dirty="0">
                        <a:solidFill>
                          <a:schemeClr val="dk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marR="0" algn="ctr" defTabSz="609585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(thousand)</a:t>
                      </a:r>
                    </a:p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kern="1200" dirty="0">
                          <a:solidFill>
                            <a:srgbClr val="C0000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(excl. residents in Bahrain &amp; arrivals for non-tourism purposes)</a:t>
                      </a:r>
                      <a:endParaRPr lang="ar-SA" sz="1050" b="0" kern="1200" dirty="0">
                        <a:solidFill>
                          <a:srgbClr val="C00000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kern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-12%</a:t>
                      </a:r>
                    </a:p>
                  </a:txBody>
                  <a:tcPr marL="0" marR="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kern="12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71%</a:t>
                      </a:r>
                    </a:p>
                  </a:txBody>
                  <a:tcPr marL="0" marR="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2,823</a:t>
                      </a:r>
                    </a:p>
                  </a:txBody>
                  <a:tcPr marL="0" marR="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1,653</a:t>
                      </a:r>
                    </a:p>
                  </a:txBody>
                  <a:tcPr marL="0" marR="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152</a:t>
                      </a:r>
                    </a:p>
                  </a:txBody>
                  <a:tcPr marL="0" marR="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1,691</a:t>
                      </a:r>
                    </a:p>
                  </a:txBody>
                  <a:tcPr marL="0" marR="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3,191</a:t>
                      </a:r>
                    </a:p>
                  </a:txBody>
                  <a:tcPr marL="0" marR="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609585" rtl="1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 b="1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عدد الزوار الوافدين لأغراض سياحية</a:t>
                      </a:r>
                      <a:r>
                        <a:rPr lang="ar-SA" sz="1800" b="0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(ألف)</a:t>
                      </a:r>
                      <a:endParaRPr lang="en-US" sz="1800" b="0" kern="1200" dirty="0">
                        <a:solidFill>
                          <a:schemeClr val="dk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marR="0" algn="ctr" defTabSz="609585" rtl="1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100" b="0" kern="1200" dirty="0">
                          <a:solidFill>
                            <a:srgbClr val="C0000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(باستثناء المقيمين في البحرين </a:t>
                      </a:r>
                      <a:r>
                        <a:rPr lang="ar-BH" sz="1100" b="0" kern="1200" dirty="0">
                          <a:solidFill>
                            <a:srgbClr val="C0000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و</a:t>
                      </a:r>
                      <a:r>
                        <a:rPr lang="ar-SA" sz="1100" b="0" kern="1200" dirty="0">
                          <a:solidFill>
                            <a:srgbClr val="C0000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القادمين لأغراض غير سياحية)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34291"/>
                  </a:ext>
                </a:extLst>
              </a:tr>
              <a:tr h="670735">
                <a:tc>
                  <a:txBody>
                    <a:bodyPr/>
                    <a:lstStyle/>
                    <a:p>
                      <a:pPr marL="0" marR="0" algn="ctr" defTabSz="609585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Total Overnights</a:t>
                      </a:r>
                      <a:endParaRPr lang="ar-SA" sz="1800" b="1" kern="1200" dirty="0">
                        <a:solidFill>
                          <a:schemeClr val="dk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marR="0" algn="ctr" defTabSz="609585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(thousand)</a:t>
                      </a:r>
                    </a:p>
                  </a:txBody>
                  <a:tcPr marL="68580" marR="68580" marT="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kern="12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14%</a:t>
                      </a: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kern="12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61%</a:t>
                      </a: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4,618</a:t>
                      </a: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2,861</a:t>
                      </a: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341</a:t>
                      </a: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2,046</a:t>
                      </a: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4,051</a:t>
                      </a: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609585" rtl="1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 b="1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عدد الليالي السياحية </a:t>
                      </a:r>
                    </a:p>
                    <a:p>
                      <a:pPr marL="0" marR="0" algn="ctr" defTabSz="609585" rtl="1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 b="0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(ألف)</a:t>
                      </a:r>
                      <a:endParaRPr lang="en-US" sz="1800" b="0" kern="1200" dirty="0">
                        <a:solidFill>
                          <a:schemeClr val="dk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 anchor="ctr">
                    <a:solidFill>
                      <a:srgbClr val="B39C5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4602426"/>
                  </a:ext>
                </a:extLst>
              </a:tr>
              <a:tr h="670735">
                <a:tc>
                  <a:txBody>
                    <a:bodyPr/>
                    <a:lstStyle/>
                    <a:p>
                      <a:pPr marL="0" marR="0" algn="ctr" defTabSz="609585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Average Length of Stay</a:t>
                      </a:r>
                      <a:endParaRPr lang="ar-SA" sz="1800" b="0" kern="1200" dirty="0">
                        <a:solidFill>
                          <a:schemeClr val="dk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marR="0" algn="ctr" defTabSz="609585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(tourist/night)</a:t>
                      </a:r>
                    </a:p>
                  </a:txBody>
                  <a:tcPr marL="68580" marR="6858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kern="12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9%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1" i="0" u="none" strike="noStrike" kern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-5%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3.6 </a:t>
                      </a:r>
                    </a:p>
                  </a:txBody>
                  <a:tcPr marL="4233" marR="4233" marT="4233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3.8</a:t>
                      </a:r>
                    </a:p>
                  </a:txBody>
                  <a:tcPr marL="4233" marR="4233" marT="4233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3.7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3.4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3.3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609585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 b="0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متوسط مدة الإقامة للسائح</a:t>
                      </a:r>
                    </a:p>
                    <a:p>
                      <a:pPr marL="0" marR="0" algn="ctr" defTabSz="609585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 b="0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(ليلة/ سائح)</a:t>
                      </a:r>
                      <a:endParaRPr lang="en-US" sz="1800" b="0" kern="1200" dirty="0">
                        <a:solidFill>
                          <a:schemeClr val="dk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3062660"/>
                  </a:ext>
                </a:extLst>
              </a:tr>
              <a:tr h="670735"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Average Daily Expenditure Per Visitor 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(BD)</a:t>
                      </a:r>
                    </a:p>
                  </a:txBody>
                  <a:tcPr marL="68580" marR="68580" marT="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1" i="0" u="none" strike="noStrike" kern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-5%</a:t>
                      </a: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1" i="0" u="none" strike="noStrike" kern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-4%</a:t>
                      </a: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75.0</a:t>
                      </a: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78.0</a:t>
                      </a:r>
                    </a:p>
                  </a:txBody>
                  <a:tcPr marL="9525" marR="9525" marT="9525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75.0</a:t>
                      </a: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69.2</a:t>
                      </a:r>
                    </a:p>
                  </a:txBody>
                  <a:tcPr marL="9525" marR="9525" marT="9525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79.0</a:t>
                      </a:r>
                    </a:p>
                  </a:txBody>
                  <a:tcPr marL="9525" marR="9525" marT="9525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8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متوسط الانفاق اليومي للزائر</a:t>
                      </a:r>
                    </a:p>
                    <a:p>
                      <a:pPr algn="ctr" rtl="1"/>
                      <a:r>
                        <a:rPr lang="ar-SA" sz="1800" b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(دينار بحريني)</a:t>
                      </a:r>
                      <a:endParaRPr lang="en-US" sz="1800" b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 anchor="ctr">
                    <a:solidFill>
                      <a:srgbClr val="B39C5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5498497"/>
                  </a:ext>
                </a:extLst>
              </a:tr>
              <a:tr h="751350">
                <a:tc>
                  <a:txBody>
                    <a:bodyPr/>
                    <a:lstStyle/>
                    <a:p>
                      <a:pPr marL="0" marR="0" algn="ctr" defTabSz="609585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Total Inbound Tourism  Receipts</a:t>
                      </a:r>
                    </a:p>
                    <a:p>
                      <a:pPr marL="0" marR="0" algn="ctr" defTabSz="609585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(million BD)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kern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-3%</a:t>
                      </a:r>
                    </a:p>
                  </a:txBody>
                  <a:tcPr marL="0" marR="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kern="12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59%</a:t>
                      </a:r>
                    </a:p>
                  </a:txBody>
                  <a:tcPr marL="0" marR="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462</a:t>
                      </a:r>
                    </a:p>
                  </a:txBody>
                  <a:tcPr marL="0" marR="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292</a:t>
                      </a:r>
                    </a:p>
                  </a:txBody>
                  <a:tcPr marL="0" marR="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30</a:t>
                      </a:r>
                    </a:p>
                  </a:txBody>
                  <a:tcPr marL="0" marR="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213</a:t>
                      </a:r>
                    </a:p>
                  </a:txBody>
                  <a:tcPr marL="0" marR="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478</a:t>
                      </a:r>
                    </a:p>
                  </a:txBody>
                  <a:tcPr marL="0" marR="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609585" rtl="1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 b="1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إجمالي إيرادات السياحة الوافدة</a:t>
                      </a:r>
                    </a:p>
                    <a:p>
                      <a:pPr marL="0" marR="0" algn="ctr" defTabSz="609585" rtl="1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 b="0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(مليون دينار)</a:t>
                      </a:r>
                      <a:endParaRPr lang="en-US" sz="1800" b="0" kern="1200" dirty="0">
                        <a:solidFill>
                          <a:schemeClr val="dk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145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96078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F721D5F3-DE5A-414F-BAD9-17E4C2E2FDEA}"/>
              </a:ext>
            </a:extLst>
          </p:cNvPr>
          <p:cNvSpPr txBox="1"/>
          <p:nvPr/>
        </p:nvSpPr>
        <p:spPr>
          <a:xfrm>
            <a:off x="2819400" y="76200"/>
            <a:ext cx="815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0365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600" b="1" i="0" u="none" strike="noStrike" kern="1200" cap="none" spc="56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المؤشرات السياحية الرئيسة</a:t>
            </a:r>
            <a:r>
              <a:rPr kumimoji="0" lang="ar-BH" sz="1600" b="1" i="0" u="none" strike="noStrike" kern="1200" cap="none" spc="56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 </a:t>
            </a:r>
            <a:r>
              <a:rPr kumimoji="0" lang="ar-SA" sz="1600" b="1" i="0" u="none" strike="noStrike" kern="1200" cap="none" spc="56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- الربع الثاني 2023</a:t>
            </a:r>
            <a:endParaRPr kumimoji="0" lang="en-US" sz="1600" b="1" i="0" u="none" strike="noStrike" kern="1200" cap="none" spc="56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Sakkal Majalla" panose="02000000000000000000" pitchFamily="2" charset="-78"/>
              <a:ea typeface="DIN Next LT Arabic" charset="0"/>
              <a:cs typeface="Sakkal Majalla" panose="02000000000000000000" pitchFamily="2" charset="-78"/>
            </a:endParaRPr>
          </a:p>
          <a:p>
            <a:pPr marL="20365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600" b="1" i="0" u="none" strike="noStrike" kern="1200" cap="none" spc="56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ea typeface="DIN Next LT Arabic" charset="0"/>
                <a:cs typeface="Sakkal Majalla" panose="02000000000000000000" pitchFamily="2" charset="-78"/>
              </a:rPr>
              <a:t> </a:t>
            </a:r>
            <a:r>
              <a:rPr kumimoji="0" lang="en-US" sz="1600" b="1" i="0" u="none" strike="noStrike" kern="1200" cap="none" spc="56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ea typeface="DIN Next LT Arabic" charset="0"/>
                <a:cs typeface="Sakkal Majalla" panose="02000000000000000000" pitchFamily="2" charset="-78"/>
              </a:rPr>
              <a:t>Key Tourism Indicators - Q2 2023</a:t>
            </a:r>
            <a:endParaRPr kumimoji="0" lang="ar-SA" sz="1600" b="1" i="0" u="none" strike="noStrike" kern="1200" cap="none" spc="56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ea typeface="DIN Next LT Arabic" charset="0"/>
              <a:cs typeface="Sakkal Majalla" panose="02000000000000000000" pitchFamily="2" charset="-78"/>
            </a:endParaRP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1B1B7B47-DB85-53D3-AC45-E2660A944B2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5206658"/>
              </p:ext>
            </p:extLst>
          </p:nvPr>
        </p:nvGraphicFramePr>
        <p:xfrm>
          <a:off x="304799" y="609600"/>
          <a:ext cx="11710443" cy="5897172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521753">
                  <a:extLst>
                    <a:ext uri="{9D8B030D-6E8A-4147-A177-3AD203B41FA5}">
                      <a16:colId xmlns:a16="http://schemas.microsoft.com/office/drawing/2014/main" val="1594852569"/>
                    </a:ext>
                  </a:extLst>
                </a:gridCol>
                <a:gridCol w="960502">
                  <a:extLst>
                    <a:ext uri="{9D8B030D-6E8A-4147-A177-3AD203B41FA5}">
                      <a16:colId xmlns:a16="http://schemas.microsoft.com/office/drawing/2014/main" val="2827612103"/>
                    </a:ext>
                  </a:extLst>
                </a:gridCol>
                <a:gridCol w="960502">
                  <a:extLst>
                    <a:ext uri="{9D8B030D-6E8A-4147-A177-3AD203B41FA5}">
                      <a16:colId xmlns:a16="http://schemas.microsoft.com/office/drawing/2014/main" val="3767372663"/>
                    </a:ext>
                  </a:extLst>
                </a:gridCol>
                <a:gridCol w="960502">
                  <a:extLst>
                    <a:ext uri="{9D8B030D-6E8A-4147-A177-3AD203B41FA5}">
                      <a16:colId xmlns:a16="http://schemas.microsoft.com/office/drawing/2014/main" val="2098067276"/>
                    </a:ext>
                  </a:extLst>
                </a:gridCol>
                <a:gridCol w="960502">
                  <a:extLst>
                    <a:ext uri="{9D8B030D-6E8A-4147-A177-3AD203B41FA5}">
                      <a16:colId xmlns:a16="http://schemas.microsoft.com/office/drawing/2014/main" val="1681397738"/>
                    </a:ext>
                  </a:extLst>
                </a:gridCol>
                <a:gridCol w="960502">
                  <a:extLst>
                    <a:ext uri="{9D8B030D-6E8A-4147-A177-3AD203B41FA5}">
                      <a16:colId xmlns:a16="http://schemas.microsoft.com/office/drawing/2014/main" val="2221701532"/>
                    </a:ext>
                  </a:extLst>
                </a:gridCol>
                <a:gridCol w="981971">
                  <a:extLst>
                    <a:ext uri="{9D8B030D-6E8A-4147-A177-3AD203B41FA5}">
                      <a16:colId xmlns:a16="http://schemas.microsoft.com/office/drawing/2014/main" val="1049491515"/>
                    </a:ext>
                  </a:extLst>
                </a:gridCol>
                <a:gridCol w="981971">
                  <a:extLst>
                    <a:ext uri="{9D8B030D-6E8A-4147-A177-3AD203B41FA5}">
                      <a16:colId xmlns:a16="http://schemas.microsoft.com/office/drawing/2014/main" val="1529733328"/>
                    </a:ext>
                  </a:extLst>
                </a:gridCol>
                <a:gridCol w="2422238">
                  <a:extLst>
                    <a:ext uri="{9D8B030D-6E8A-4147-A177-3AD203B41FA5}">
                      <a16:colId xmlns:a16="http://schemas.microsoft.com/office/drawing/2014/main" val="433340966"/>
                    </a:ext>
                  </a:extLst>
                </a:gridCol>
              </a:tblGrid>
              <a:tr h="349191">
                <a:tc rowSpan="2">
                  <a:txBody>
                    <a:bodyPr/>
                    <a:lstStyle/>
                    <a:p>
                      <a:pPr algn="ctr" rtl="0"/>
                      <a:r>
                        <a:rPr lang="en-US" sz="18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Indicator</a:t>
                      </a:r>
                    </a:p>
                  </a:txBody>
                  <a:tcPr anchor="ctr">
                    <a:solidFill>
                      <a:srgbClr val="AC000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defTabSz="609585" rtl="1" eaLnBrk="1" latinLnBrk="0" hangingPunct="1"/>
                      <a:r>
                        <a:rPr lang="ar-SA" sz="18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التغير  </a:t>
                      </a:r>
                      <a:r>
                        <a:rPr lang="en-US" sz="18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Change</a:t>
                      </a:r>
                      <a:r>
                        <a:rPr lang="ar-SA" sz="18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en-US" sz="18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2019</a:t>
                      </a:r>
                      <a:r>
                        <a:rPr lang="ar-SA" sz="18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/ </a:t>
                      </a:r>
                      <a:r>
                        <a:rPr lang="en-US" sz="18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2023</a:t>
                      </a:r>
                      <a:endParaRPr lang="ar-SA" sz="1800" b="1" kern="1200" dirty="0">
                        <a:solidFill>
                          <a:schemeClr val="lt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solidFill>
                      <a:srgbClr val="AC000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defTabSz="609585" rtl="1" eaLnBrk="1" latinLnBrk="0" hangingPunct="1"/>
                      <a:r>
                        <a:rPr lang="ar-SA" sz="18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التغير  </a:t>
                      </a:r>
                      <a:r>
                        <a:rPr lang="en-US" sz="18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Change</a:t>
                      </a:r>
                      <a:r>
                        <a:rPr lang="ar-SA" sz="18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en-US" sz="18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2022</a:t>
                      </a:r>
                      <a:r>
                        <a:rPr lang="ar-SA" sz="18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/ </a:t>
                      </a:r>
                      <a:r>
                        <a:rPr lang="en-US" sz="18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2023</a:t>
                      </a:r>
                      <a:endParaRPr lang="ar-SA" sz="1800" b="1" kern="1200" dirty="0">
                        <a:solidFill>
                          <a:schemeClr val="lt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solidFill>
                      <a:srgbClr val="AC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1" eaLnBrk="1" latinLnBrk="0" hangingPunct="1"/>
                      <a:endParaRPr lang="ar-SA" sz="1800" b="1" kern="1200" dirty="0">
                        <a:solidFill>
                          <a:schemeClr val="lt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solidFill>
                      <a:srgbClr val="AC0000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defTabSz="609585" rtl="1" eaLnBrk="1" latinLnBrk="0" hangingPunct="1"/>
                      <a:r>
                        <a:rPr lang="ar-SA" sz="18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الربع الثاني  </a:t>
                      </a:r>
                      <a:r>
                        <a:rPr lang="en-US" sz="18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Q2</a:t>
                      </a:r>
                      <a:endParaRPr lang="ar-SA" sz="1800" b="1" kern="1200" dirty="0">
                        <a:solidFill>
                          <a:schemeClr val="lt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solidFill>
                      <a:srgbClr val="AC0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609585" rtl="1" eaLnBrk="1" latinLnBrk="0" hangingPunct="1"/>
                      <a:endParaRPr lang="ar-SA" sz="1800" b="1" kern="1200" dirty="0">
                        <a:solidFill>
                          <a:schemeClr val="lt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solidFill>
                      <a:srgbClr val="80546C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609585" rtl="1" eaLnBrk="1" latinLnBrk="0" hangingPunct="1"/>
                      <a:endParaRPr lang="ar-SA" sz="1800" b="1" kern="1200" dirty="0">
                        <a:solidFill>
                          <a:schemeClr val="lt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solidFill>
                      <a:srgbClr val="80546C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609585" rtl="1" eaLnBrk="1" latinLnBrk="0" hangingPunct="1"/>
                      <a:endParaRPr lang="ar-SA" sz="1800" b="1" kern="1200" dirty="0">
                        <a:solidFill>
                          <a:schemeClr val="lt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solidFill>
                      <a:srgbClr val="80546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/>
                      <a:r>
                        <a:rPr lang="ar-SA" sz="18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المؤشر</a:t>
                      </a:r>
                      <a:endParaRPr lang="en-US" sz="18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solidFill>
                      <a:srgbClr val="AC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7266896"/>
                  </a:ext>
                </a:extLst>
              </a:tr>
              <a:tr h="785679">
                <a:tc vMerge="1">
                  <a:txBody>
                    <a:bodyPr/>
                    <a:lstStyle/>
                    <a:p>
                      <a:pPr algn="ctr" rtl="0"/>
                      <a:r>
                        <a:rPr lang="en-US" sz="18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Indicator</a:t>
                      </a:r>
                    </a:p>
                  </a:txBody>
                  <a:tcPr anchor="ctr">
                    <a:solidFill>
                      <a:srgbClr val="80546C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algn="ctr" defTabSz="609585" rtl="1" eaLnBrk="1" latinLnBrk="0" hangingPunct="1"/>
                      <a:r>
                        <a:rPr lang="ar-SA" sz="18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التغير  </a:t>
                      </a:r>
                      <a:r>
                        <a:rPr lang="en-US" sz="18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Change</a:t>
                      </a:r>
                      <a:r>
                        <a:rPr lang="ar-SA" sz="18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en-US" sz="18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2019</a:t>
                      </a:r>
                      <a:r>
                        <a:rPr lang="ar-SA" sz="18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/ 2022</a:t>
                      </a:r>
                    </a:p>
                  </a:txBody>
                  <a:tcPr anchor="ctr">
                    <a:solidFill>
                      <a:srgbClr val="80546C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algn="ctr" defTabSz="609585" rtl="1" eaLnBrk="1" latinLnBrk="0" hangingPunct="1"/>
                      <a:r>
                        <a:rPr lang="ar-SA" sz="18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التغير  </a:t>
                      </a:r>
                      <a:r>
                        <a:rPr lang="en-US" sz="18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Change</a:t>
                      </a:r>
                      <a:r>
                        <a:rPr lang="ar-SA" sz="18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2021/ 2022</a:t>
                      </a:r>
                    </a:p>
                  </a:txBody>
                  <a:tcPr anchor="ctr">
                    <a:solidFill>
                      <a:srgbClr val="80546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1" eaLnBrk="1" latinLnBrk="0" hangingPunct="1"/>
                      <a:r>
                        <a:rPr lang="en-US" sz="18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2023</a:t>
                      </a:r>
                      <a:endParaRPr lang="ar-SA" sz="1800" b="1" kern="1200" dirty="0">
                        <a:solidFill>
                          <a:schemeClr val="lt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solidFill>
                      <a:srgbClr val="AC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1" eaLnBrk="1" latinLnBrk="0" hangingPunct="1"/>
                      <a:r>
                        <a:rPr lang="en-US" sz="18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2022</a:t>
                      </a:r>
                      <a:endParaRPr lang="ar-SA" sz="1800" b="1" kern="1200" dirty="0">
                        <a:solidFill>
                          <a:schemeClr val="lt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solidFill>
                      <a:srgbClr val="AC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1" eaLnBrk="1" latinLnBrk="0" hangingPunct="1"/>
                      <a:r>
                        <a:rPr lang="en-US" sz="18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2021</a:t>
                      </a:r>
                      <a:endParaRPr lang="ar-SA" sz="1800" b="1" kern="1200" dirty="0">
                        <a:solidFill>
                          <a:schemeClr val="lt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solidFill>
                      <a:srgbClr val="AC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1" eaLnBrk="1" latinLnBrk="0" hangingPunct="1"/>
                      <a:r>
                        <a:rPr lang="en-US" sz="18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2020</a:t>
                      </a:r>
                      <a:endParaRPr lang="ar-SA" sz="1800" b="1" kern="1200" dirty="0">
                        <a:solidFill>
                          <a:schemeClr val="lt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solidFill>
                      <a:srgbClr val="AC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1" eaLnBrk="1" latinLnBrk="0" hangingPunct="1"/>
                      <a:r>
                        <a:rPr lang="en-US" sz="18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2019</a:t>
                      </a:r>
                      <a:endParaRPr lang="ar-SA" sz="1800" b="1" kern="1200" dirty="0">
                        <a:solidFill>
                          <a:schemeClr val="lt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solidFill>
                      <a:srgbClr val="AC000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/>
                      <a:r>
                        <a:rPr lang="ar-SA" sz="18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المؤشر</a:t>
                      </a:r>
                      <a:endParaRPr lang="en-US" sz="18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solidFill>
                      <a:srgbClr val="80546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3273398"/>
                  </a:ext>
                </a:extLst>
              </a:tr>
              <a:tr h="891067">
                <a:tc>
                  <a:txBody>
                    <a:bodyPr/>
                    <a:lstStyle/>
                    <a:p>
                      <a:pPr marL="0" marR="0" algn="ctr" defTabSz="609585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International Arrivals </a:t>
                      </a:r>
                      <a:endParaRPr lang="ar-SA" sz="1800" b="1" kern="1200" dirty="0">
                        <a:solidFill>
                          <a:schemeClr val="dk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marR="0" algn="ctr" defTabSz="609585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(thousand)</a:t>
                      </a:r>
                      <a:endParaRPr lang="ar-SA" sz="1800" b="0" kern="1200" dirty="0">
                        <a:solidFill>
                          <a:schemeClr val="dk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rgbClr val="C0000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(excl. Bahrainis)</a:t>
                      </a:r>
                    </a:p>
                  </a:txBody>
                  <a:tcPr marL="68580" marR="68580" marT="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0" eaLnBrk="1" fontAlgn="b" latinLnBrk="0" hangingPunct="1"/>
                      <a:r>
                        <a:rPr lang="en-US" sz="1600" b="1" i="0" u="none" strike="noStrike" kern="12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13%</a:t>
                      </a: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0" eaLnBrk="1" fontAlgn="b" latinLnBrk="0" hangingPunct="1"/>
                      <a:r>
                        <a:rPr lang="en-US" sz="1600" b="1" i="0" u="none" strike="noStrike" kern="12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35%</a:t>
                      </a: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0" eaLnBrk="1" fontAlgn="b" latinLnBrk="0" hangingPunct="1"/>
                      <a:r>
                        <a:rPr lang="en-US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3,541</a:t>
                      </a: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0" eaLnBrk="1" fontAlgn="b" latinLnBrk="0" hangingPunct="1"/>
                      <a:r>
                        <a:rPr lang="en-US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2,621</a:t>
                      </a: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0" eaLnBrk="1" fontAlgn="b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363</a:t>
                      </a: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0" eaLnBrk="1" fontAlgn="b" latinLnBrk="0" hangingPunct="1"/>
                      <a:r>
                        <a:rPr lang="en-US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47</a:t>
                      </a: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0" eaLnBrk="1" fontAlgn="b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3,124</a:t>
                      </a: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800" b="1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عدد المسافرين القادمين </a:t>
                      </a:r>
                    </a:p>
                    <a:p>
                      <a:pPr marL="0" marR="0" lvl="0" indent="0" algn="ctr" defTabSz="609585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800" b="0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(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SA" sz="1800" b="0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ألف)</a:t>
                      </a:r>
                    </a:p>
                    <a:p>
                      <a:pPr marL="0" marR="0" lvl="0" indent="0" algn="ctr" defTabSz="609585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400" b="0" kern="1200" dirty="0">
                          <a:solidFill>
                            <a:srgbClr val="C0000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(باستثناء البحرينيين)</a:t>
                      </a:r>
                      <a:endParaRPr lang="en-US" sz="1400" b="0" kern="1200" dirty="0">
                        <a:solidFill>
                          <a:srgbClr val="C00000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7620" marR="7620" marT="7620" marB="0" anchor="ctr">
                    <a:solidFill>
                      <a:srgbClr val="B39C5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3847623"/>
                  </a:ext>
                </a:extLst>
              </a:tr>
              <a:tr h="968213">
                <a:tc>
                  <a:txBody>
                    <a:bodyPr/>
                    <a:lstStyle/>
                    <a:p>
                      <a:pPr marL="0" marR="0" algn="ctr" defTabSz="609585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Inbound Tourism Flows</a:t>
                      </a:r>
                      <a:endParaRPr lang="ar-SA" sz="1800" b="1" kern="1200" dirty="0">
                        <a:solidFill>
                          <a:schemeClr val="dk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marR="0" algn="ctr" defTabSz="609585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(thousand)</a:t>
                      </a:r>
                    </a:p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kern="1200" dirty="0">
                          <a:solidFill>
                            <a:srgbClr val="C0000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(excl. residents in Bahrain &amp; arrivals for non-tourism purposes)</a:t>
                      </a:r>
                      <a:endParaRPr lang="ar-SA" sz="1050" b="0" kern="1200" dirty="0">
                        <a:solidFill>
                          <a:srgbClr val="C00000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0" eaLnBrk="1" fontAlgn="b" latinLnBrk="0" hangingPunct="1"/>
                      <a:r>
                        <a:rPr lang="en-US" sz="1600" b="1" i="0" u="none" strike="noStrike" kern="12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12%</a:t>
                      </a:r>
                    </a:p>
                  </a:txBody>
                  <a:tcPr marL="0" marR="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0" eaLnBrk="1" fontAlgn="b" latinLnBrk="0" hangingPunct="1"/>
                      <a:r>
                        <a:rPr lang="en-US" sz="1600" b="1" i="0" u="none" strike="noStrike" kern="12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36%</a:t>
                      </a:r>
                    </a:p>
                  </a:txBody>
                  <a:tcPr marL="0" marR="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0" eaLnBrk="1" fontAlgn="b" latinLnBrk="0" hangingPunct="1"/>
                      <a:r>
                        <a:rPr lang="en-US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3,108</a:t>
                      </a:r>
                    </a:p>
                  </a:txBody>
                  <a:tcPr marL="0" marR="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0" eaLnBrk="1" fontAlgn="b" latinLnBrk="0" hangingPunct="1"/>
                      <a:r>
                        <a:rPr lang="en-US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2,278</a:t>
                      </a:r>
                    </a:p>
                  </a:txBody>
                  <a:tcPr marL="0" marR="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0" eaLnBrk="1" fontAlgn="b" latinLnBrk="0" hangingPunct="1"/>
                      <a:r>
                        <a:rPr lang="en-US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254</a:t>
                      </a:r>
                    </a:p>
                  </a:txBody>
                  <a:tcPr marL="0" marR="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0" eaLnBrk="1" fontAlgn="b" latinLnBrk="0" hangingPunct="1"/>
                      <a:r>
                        <a:rPr lang="en-US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36</a:t>
                      </a:r>
                    </a:p>
                  </a:txBody>
                  <a:tcPr marL="0" marR="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0" eaLnBrk="1" fontAlgn="b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2,783</a:t>
                      </a:r>
                    </a:p>
                  </a:txBody>
                  <a:tcPr marL="0" marR="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609585" rtl="1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 b="1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عدد الزوار الوافدين لأغراض سياحية</a:t>
                      </a:r>
                      <a:r>
                        <a:rPr lang="ar-SA" sz="1800" b="0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(ألف)</a:t>
                      </a:r>
                      <a:endParaRPr lang="en-US" sz="1800" b="0" kern="1200" dirty="0">
                        <a:solidFill>
                          <a:schemeClr val="dk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marR="0" algn="ctr" defTabSz="609585" rtl="1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100" b="0" kern="1200" dirty="0">
                          <a:solidFill>
                            <a:srgbClr val="C0000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(باستثناء المقيمين في البحرين </a:t>
                      </a:r>
                      <a:r>
                        <a:rPr lang="ar-BH" sz="1100" b="0" kern="1200" dirty="0">
                          <a:solidFill>
                            <a:srgbClr val="C0000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و</a:t>
                      </a:r>
                      <a:r>
                        <a:rPr lang="ar-SA" sz="1100" b="0" kern="1200" dirty="0">
                          <a:solidFill>
                            <a:srgbClr val="C0000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القادمين لأغراض غير سياحية)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34291"/>
                  </a:ext>
                </a:extLst>
              </a:tr>
              <a:tr h="675404">
                <a:tc>
                  <a:txBody>
                    <a:bodyPr/>
                    <a:lstStyle/>
                    <a:p>
                      <a:pPr marL="0" marR="0" algn="ctr" defTabSz="609585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Total Overnights</a:t>
                      </a:r>
                      <a:endParaRPr lang="ar-SA" sz="1800" b="1" kern="1200" dirty="0">
                        <a:solidFill>
                          <a:schemeClr val="dk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marR="0" algn="ctr" defTabSz="609585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(thousand)</a:t>
                      </a:r>
                    </a:p>
                  </a:txBody>
                  <a:tcPr marL="68580" marR="68580" marT="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0" eaLnBrk="1" fontAlgn="b" latinLnBrk="0" hangingPunct="1"/>
                      <a:r>
                        <a:rPr lang="en-US" sz="1600" b="1" i="0" u="none" strike="noStrike" kern="12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41%</a:t>
                      </a: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0" eaLnBrk="1" fontAlgn="b" latinLnBrk="0" hangingPunct="1"/>
                      <a:r>
                        <a:rPr lang="en-US" sz="1600" b="1" i="0" u="none" strike="noStrike" kern="12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47%</a:t>
                      </a: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0" eaLnBrk="1" fontAlgn="b" latinLnBrk="0" hangingPunct="1"/>
                      <a:r>
                        <a:rPr lang="en-US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4,349</a:t>
                      </a: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0" eaLnBrk="1" fontAlgn="b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2,965</a:t>
                      </a: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0" eaLnBrk="1" fontAlgn="b" latinLnBrk="0" hangingPunct="1"/>
                      <a:r>
                        <a:rPr lang="en-US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569</a:t>
                      </a: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0" eaLnBrk="1" fontAlgn="b" latinLnBrk="0" hangingPunct="1"/>
                      <a:r>
                        <a:rPr lang="en-US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152</a:t>
                      </a: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0" eaLnBrk="1" fontAlgn="b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3,091</a:t>
                      </a: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609585" rtl="1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 b="1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عدد الليالي السياحية </a:t>
                      </a:r>
                    </a:p>
                    <a:p>
                      <a:pPr marL="0" marR="0" algn="ctr" defTabSz="609585" rtl="1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 b="0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(ألف)</a:t>
                      </a:r>
                      <a:endParaRPr lang="en-US" sz="1800" b="0" kern="1200" dirty="0">
                        <a:solidFill>
                          <a:schemeClr val="dk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 anchor="ctr">
                    <a:solidFill>
                      <a:srgbClr val="B39C5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4602426"/>
                  </a:ext>
                </a:extLst>
              </a:tr>
              <a:tr h="675404">
                <a:tc>
                  <a:txBody>
                    <a:bodyPr/>
                    <a:lstStyle/>
                    <a:p>
                      <a:pPr marL="0" marR="0" algn="ctr" defTabSz="609585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Average Length of Stay</a:t>
                      </a:r>
                      <a:endParaRPr lang="ar-SA" sz="1800" b="0" kern="1200" dirty="0">
                        <a:solidFill>
                          <a:schemeClr val="dk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marR="0" algn="ctr" defTabSz="609585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(tourist/night)</a:t>
                      </a:r>
                    </a:p>
                  </a:txBody>
                  <a:tcPr marL="68580" marR="6858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200000"/>
                        </a:lnSpc>
                      </a:pPr>
                      <a:r>
                        <a:rPr lang="en-US" sz="1600" b="1" i="0" u="none" strike="noStrike" kern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-3%</a:t>
                      </a:r>
                    </a:p>
                  </a:txBody>
                  <a:tcPr marL="9525" marR="9525" marT="9525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r>
                        <a:rPr lang="en-US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5.6</a:t>
                      </a:r>
                      <a:r>
                        <a:rPr lang="en-US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%</a:t>
                      </a:r>
                    </a:p>
                  </a:txBody>
                  <a:tcPr marL="9525" marR="9525" marT="9525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609585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kern="1200" dirty="0">
                          <a:solidFill>
                            <a:srgbClr val="1C1C1C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3.4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0" eaLnBrk="1" fontAlgn="b" latinLnBrk="0" hangingPunct="1"/>
                      <a:r>
                        <a:rPr lang="en-US" sz="2000" b="1" kern="1200" dirty="0">
                          <a:solidFill>
                            <a:srgbClr val="1C1C1C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3.6</a:t>
                      </a:r>
                    </a:p>
                  </a:txBody>
                  <a:tcPr marL="4233" marR="4233" marT="4233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0" eaLnBrk="1" fontAlgn="b" latinLnBrk="0" hangingPunct="1"/>
                      <a:r>
                        <a:rPr lang="en-US" sz="2000" b="1" kern="1200" dirty="0">
                          <a:solidFill>
                            <a:srgbClr val="1C1C1C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3.7</a:t>
                      </a:r>
                    </a:p>
                  </a:txBody>
                  <a:tcPr marL="4233" marR="4233" marT="4233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0" eaLnBrk="1" fontAlgn="b" latinLnBrk="0" hangingPunct="1"/>
                      <a:r>
                        <a:rPr lang="en-US" sz="2000" b="1" kern="1200" dirty="0">
                          <a:solidFill>
                            <a:srgbClr val="1C1C1C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4.2</a:t>
                      </a:r>
                    </a:p>
                  </a:txBody>
                  <a:tcPr marL="4233" marR="4233" marT="4233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0" eaLnBrk="1" fontAlgn="b" latinLnBrk="0" hangingPunct="1"/>
                      <a:r>
                        <a:rPr lang="en-US" sz="2000" b="1" kern="1200" dirty="0">
                          <a:solidFill>
                            <a:srgbClr val="1C1C1C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3.5</a:t>
                      </a:r>
                    </a:p>
                  </a:txBody>
                  <a:tcPr marL="4233" marR="4233" marT="4233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609585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 b="0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متوسط مدة الإقامة للسائح</a:t>
                      </a:r>
                    </a:p>
                    <a:p>
                      <a:pPr marL="0" marR="0" algn="ctr" defTabSz="609585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 b="0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(ليلة/ سائح)</a:t>
                      </a:r>
                      <a:endParaRPr lang="en-US" sz="1800" b="0" kern="1200" dirty="0">
                        <a:solidFill>
                          <a:schemeClr val="dk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4896595"/>
                  </a:ext>
                </a:extLst>
              </a:tr>
              <a:tr h="675404"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Average Daily Expenditure Per Visitor 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(BD)</a:t>
                      </a:r>
                    </a:p>
                  </a:txBody>
                  <a:tcPr marL="68580" marR="68580" marT="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0" eaLnBrk="1" fontAlgn="b" latinLnBrk="0" hangingPunct="1"/>
                      <a:r>
                        <a:rPr lang="en-US" sz="1600" b="1" i="0" u="none" strike="noStrike" kern="12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2%</a:t>
                      </a: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0" eaLnBrk="1" fontAlgn="b" latinLnBrk="0" hangingPunct="1"/>
                      <a:r>
                        <a:rPr lang="en-US" sz="1600" b="1" i="0" u="none" strike="noStrike" kern="12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0%</a:t>
                      </a: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0" eaLnBrk="1" fontAlgn="b" latinLnBrk="0" hangingPunct="1"/>
                      <a:r>
                        <a:rPr lang="en-US" sz="2000" b="1" kern="1200" dirty="0">
                          <a:solidFill>
                            <a:srgbClr val="1C1C1C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75.0</a:t>
                      </a: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0" eaLnBrk="1" fontAlgn="b" latinLnBrk="0" hangingPunct="1"/>
                      <a:r>
                        <a:rPr lang="en-US" sz="2000" b="1" kern="1200" dirty="0">
                          <a:solidFill>
                            <a:srgbClr val="1C1C1C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75.0</a:t>
                      </a:r>
                    </a:p>
                  </a:txBody>
                  <a:tcPr marL="4233" marR="4233" marT="4233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0" eaLnBrk="1" fontAlgn="b" latinLnBrk="0" hangingPunct="1"/>
                      <a:r>
                        <a:rPr lang="en-US" sz="2000" b="1" kern="1200" dirty="0">
                          <a:solidFill>
                            <a:srgbClr val="1C1C1C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75.0</a:t>
                      </a:r>
                    </a:p>
                  </a:txBody>
                  <a:tcPr marL="4233" marR="4233" marT="4233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0" eaLnBrk="1" fontAlgn="b" latinLnBrk="0" hangingPunct="1"/>
                      <a:r>
                        <a:rPr lang="en-US" sz="2000" b="1" kern="1200" dirty="0">
                          <a:solidFill>
                            <a:srgbClr val="1C1C1C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61.5</a:t>
                      </a:r>
                    </a:p>
                  </a:txBody>
                  <a:tcPr marL="4233" marR="4233" marT="4233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0" eaLnBrk="1" fontAlgn="b" latinLnBrk="0" hangingPunct="1"/>
                      <a:r>
                        <a:rPr lang="en-US" sz="2000" b="1" kern="1200" dirty="0">
                          <a:solidFill>
                            <a:srgbClr val="1C1C1C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73.2</a:t>
                      </a:r>
                    </a:p>
                  </a:txBody>
                  <a:tcPr marL="4233" marR="4233" marT="4233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8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متوسط الانفاق اليومي للزائر</a:t>
                      </a:r>
                    </a:p>
                    <a:p>
                      <a:pPr algn="ctr" rtl="1"/>
                      <a:r>
                        <a:rPr lang="ar-SA" sz="1800" b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(دينار بحريني)</a:t>
                      </a:r>
                      <a:endParaRPr lang="en-US" sz="1800" b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 anchor="ctr">
                    <a:solidFill>
                      <a:srgbClr val="B39C5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6113731"/>
                  </a:ext>
                </a:extLst>
              </a:tr>
              <a:tr h="785679">
                <a:tc>
                  <a:txBody>
                    <a:bodyPr/>
                    <a:lstStyle/>
                    <a:p>
                      <a:pPr marL="0" marR="0" algn="ctr" defTabSz="609585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Total Inbound Tourism  Receipts</a:t>
                      </a:r>
                    </a:p>
                    <a:p>
                      <a:pPr marL="0" marR="0" algn="ctr" defTabSz="609585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(million BD)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0" eaLnBrk="1" fontAlgn="b" latinLnBrk="0" hangingPunct="1"/>
                      <a:r>
                        <a:rPr lang="en-US" sz="1600" b="1" i="0" u="none" strike="noStrike" kern="12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26%</a:t>
                      </a:r>
                    </a:p>
                  </a:txBody>
                  <a:tcPr marL="0" marR="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0" eaLnBrk="1" fontAlgn="b" latinLnBrk="0" hangingPunct="1"/>
                      <a:r>
                        <a:rPr lang="en-US" sz="1600" b="1" i="0" u="none" strike="noStrike" kern="12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39%</a:t>
                      </a:r>
                    </a:p>
                  </a:txBody>
                  <a:tcPr marL="0" marR="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0" eaLnBrk="1" fontAlgn="b" latinLnBrk="0" hangingPunct="1"/>
                      <a:r>
                        <a:rPr lang="en-US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461</a:t>
                      </a:r>
                    </a:p>
                  </a:txBody>
                  <a:tcPr marL="0" marR="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0" eaLnBrk="1" fontAlgn="b" latinLnBrk="0" hangingPunct="1"/>
                      <a:r>
                        <a:rPr lang="en-US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331</a:t>
                      </a:r>
                    </a:p>
                  </a:txBody>
                  <a:tcPr marL="0" marR="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0" eaLnBrk="1" fontAlgn="b" latinLnBrk="0" hangingPunct="1"/>
                      <a:r>
                        <a:rPr lang="en-US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50</a:t>
                      </a:r>
                    </a:p>
                  </a:txBody>
                  <a:tcPr marL="0" marR="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0" eaLnBrk="1" fontAlgn="b" latinLnBrk="0" hangingPunct="1"/>
                      <a:r>
                        <a:rPr lang="en-US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marL="0" marR="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0" eaLnBrk="1" fontAlgn="b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365</a:t>
                      </a:r>
                    </a:p>
                  </a:txBody>
                  <a:tcPr marL="0" marR="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609585" rtl="1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 b="1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إجمالي إيرادات السياحة الوافدة</a:t>
                      </a:r>
                    </a:p>
                    <a:p>
                      <a:pPr marL="0" marR="0" algn="ctr" defTabSz="609585" rtl="1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 b="0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(مليون دينار)</a:t>
                      </a:r>
                      <a:endParaRPr lang="en-US" sz="1800" b="0" kern="1200" dirty="0">
                        <a:solidFill>
                          <a:schemeClr val="dk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145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020702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00400" y="21125"/>
            <a:ext cx="85343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0365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600" b="1" i="0" u="none" strike="noStrike" kern="1200" cap="none" spc="56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المؤشرات السياحية الرئيسة- </a:t>
            </a:r>
            <a:r>
              <a:rPr lang="ar-SA" sz="1600" b="1" spc="56" dirty="0">
                <a:solidFill>
                  <a:prstClr val="white"/>
                </a:solidFill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يناير- يونيو</a:t>
            </a:r>
            <a:r>
              <a:rPr kumimoji="0" lang="ar-SA" sz="1600" b="1" i="0" u="none" strike="noStrike" kern="1200" cap="none" spc="56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 2023</a:t>
            </a:r>
            <a:endParaRPr kumimoji="0" lang="en-US" sz="1600" b="1" i="0" u="none" strike="noStrike" kern="1200" cap="none" spc="56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akkal Majalla" panose="02000000000000000000" pitchFamily="2" charset="-78"/>
              <a:ea typeface="DIN Next LT Arabic" charset="0"/>
              <a:cs typeface="Sakkal Majalla" panose="02000000000000000000" pitchFamily="2" charset="-78"/>
            </a:endParaRPr>
          </a:p>
          <a:p>
            <a:pPr marL="20365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600" b="1" i="0" u="none" strike="noStrike" kern="1200" cap="none" spc="56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DIN Next LT Arabic" charset="0"/>
                <a:cs typeface="Sakkal Majalla" panose="02000000000000000000" pitchFamily="2" charset="-78"/>
              </a:rPr>
              <a:t> </a:t>
            </a:r>
            <a:r>
              <a:rPr kumimoji="0" lang="en-US" sz="1600" b="1" i="0" u="none" strike="noStrike" kern="1200" cap="none" spc="56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DIN Next LT Arabic" charset="0"/>
                <a:cs typeface="Sakkal Majalla" panose="02000000000000000000" pitchFamily="2" charset="-78"/>
              </a:rPr>
              <a:t>Key Tourism Indicators- Jan- Jun 2023</a:t>
            </a:r>
            <a:endParaRPr kumimoji="0" lang="ar-SA" sz="1600" b="1" i="0" u="none" strike="noStrike" kern="1200" cap="none" spc="56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ea typeface="DIN Next LT Arabic" charset="0"/>
              <a:cs typeface="Sakkal Majalla" panose="02000000000000000000" pitchFamily="2" charset="-78"/>
            </a:endParaRPr>
          </a:p>
        </p:txBody>
      </p:sp>
      <p:sp>
        <p:nvSpPr>
          <p:cNvPr id="17" name="object 33">
            <a:extLst>
              <a:ext uri="{FF2B5EF4-FFF2-40B4-BE49-F238E27FC236}">
                <a16:creationId xmlns:a16="http://schemas.microsoft.com/office/drawing/2014/main" id="{970A0E23-0B3F-4F7F-AD28-0E79B2384E3D}"/>
              </a:ext>
            </a:extLst>
          </p:cNvPr>
          <p:cNvSpPr/>
          <p:nvPr/>
        </p:nvSpPr>
        <p:spPr>
          <a:xfrm>
            <a:off x="3980455" y="2116735"/>
            <a:ext cx="2049806" cy="397865"/>
          </a:xfrm>
          <a:custGeom>
            <a:avLst/>
            <a:gdLst/>
            <a:ahLst/>
            <a:cxnLst/>
            <a:rect l="l" t="t" r="r" b="b"/>
            <a:pathLst>
              <a:path w="1894204" h="1101725">
                <a:moveTo>
                  <a:pt x="1612658" y="0"/>
                </a:moveTo>
                <a:lnTo>
                  <a:pt x="0" y="0"/>
                </a:lnTo>
                <a:lnTo>
                  <a:pt x="0" y="819658"/>
                </a:lnTo>
                <a:lnTo>
                  <a:pt x="4397" y="982368"/>
                </a:lnTo>
                <a:lnTo>
                  <a:pt x="35180" y="1065922"/>
                </a:lnTo>
                <a:lnTo>
                  <a:pt x="118734" y="1096705"/>
                </a:lnTo>
                <a:lnTo>
                  <a:pt x="281444" y="1101102"/>
                </a:lnTo>
                <a:lnTo>
                  <a:pt x="1894090" y="1101102"/>
                </a:lnTo>
                <a:lnTo>
                  <a:pt x="1894090" y="281444"/>
                </a:lnTo>
                <a:lnTo>
                  <a:pt x="1889693" y="118734"/>
                </a:lnTo>
                <a:lnTo>
                  <a:pt x="1858911" y="35180"/>
                </a:lnTo>
                <a:lnTo>
                  <a:pt x="1775361" y="4397"/>
                </a:lnTo>
                <a:lnTo>
                  <a:pt x="161265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>
              <a:solidFill>
                <a:srgbClr val="C0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0" name="object 29">
            <a:extLst>
              <a:ext uri="{FF2B5EF4-FFF2-40B4-BE49-F238E27FC236}">
                <a16:creationId xmlns:a16="http://schemas.microsoft.com/office/drawing/2014/main" id="{2E13B7F1-5603-4EC0-91B8-5477FE0FFF4E}"/>
              </a:ext>
            </a:extLst>
          </p:cNvPr>
          <p:cNvSpPr/>
          <p:nvPr/>
        </p:nvSpPr>
        <p:spPr>
          <a:xfrm>
            <a:off x="6460522" y="2135589"/>
            <a:ext cx="1894205" cy="379011"/>
          </a:xfrm>
          <a:custGeom>
            <a:avLst/>
            <a:gdLst/>
            <a:ahLst/>
            <a:cxnLst/>
            <a:rect l="l" t="t" r="r" b="b"/>
            <a:pathLst>
              <a:path w="1894204" h="1101725">
                <a:moveTo>
                  <a:pt x="1612658" y="0"/>
                </a:moveTo>
                <a:lnTo>
                  <a:pt x="0" y="0"/>
                </a:lnTo>
                <a:lnTo>
                  <a:pt x="0" y="819658"/>
                </a:lnTo>
                <a:lnTo>
                  <a:pt x="4397" y="982368"/>
                </a:lnTo>
                <a:lnTo>
                  <a:pt x="35180" y="1065922"/>
                </a:lnTo>
                <a:lnTo>
                  <a:pt x="118734" y="1096705"/>
                </a:lnTo>
                <a:lnTo>
                  <a:pt x="281444" y="1101102"/>
                </a:lnTo>
                <a:lnTo>
                  <a:pt x="1894103" y="1101102"/>
                </a:lnTo>
                <a:lnTo>
                  <a:pt x="1894103" y="281444"/>
                </a:lnTo>
                <a:lnTo>
                  <a:pt x="1889705" y="118734"/>
                </a:lnTo>
                <a:lnTo>
                  <a:pt x="1858922" y="35180"/>
                </a:lnTo>
                <a:lnTo>
                  <a:pt x="1775368" y="4397"/>
                </a:lnTo>
                <a:lnTo>
                  <a:pt x="161265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>
              <a:solidFill>
                <a:srgbClr val="C0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D6323C0A-2F99-FDD7-EF91-67F9A7A28A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9541345"/>
              </p:ext>
            </p:extLst>
          </p:nvPr>
        </p:nvGraphicFramePr>
        <p:xfrm>
          <a:off x="152400" y="636833"/>
          <a:ext cx="11914682" cy="5932197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565734">
                  <a:extLst>
                    <a:ext uri="{9D8B030D-6E8A-4147-A177-3AD203B41FA5}">
                      <a16:colId xmlns:a16="http://schemas.microsoft.com/office/drawing/2014/main" val="1594852569"/>
                    </a:ext>
                  </a:extLst>
                </a:gridCol>
                <a:gridCol w="977254">
                  <a:extLst>
                    <a:ext uri="{9D8B030D-6E8A-4147-A177-3AD203B41FA5}">
                      <a16:colId xmlns:a16="http://schemas.microsoft.com/office/drawing/2014/main" val="2827612103"/>
                    </a:ext>
                  </a:extLst>
                </a:gridCol>
                <a:gridCol w="977254">
                  <a:extLst>
                    <a:ext uri="{9D8B030D-6E8A-4147-A177-3AD203B41FA5}">
                      <a16:colId xmlns:a16="http://schemas.microsoft.com/office/drawing/2014/main" val="3767372663"/>
                    </a:ext>
                  </a:extLst>
                </a:gridCol>
                <a:gridCol w="977254">
                  <a:extLst>
                    <a:ext uri="{9D8B030D-6E8A-4147-A177-3AD203B41FA5}">
                      <a16:colId xmlns:a16="http://schemas.microsoft.com/office/drawing/2014/main" val="2098067276"/>
                    </a:ext>
                  </a:extLst>
                </a:gridCol>
                <a:gridCol w="977254">
                  <a:extLst>
                    <a:ext uri="{9D8B030D-6E8A-4147-A177-3AD203B41FA5}">
                      <a16:colId xmlns:a16="http://schemas.microsoft.com/office/drawing/2014/main" val="1681397738"/>
                    </a:ext>
                  </a:extLst>
                </a:gridCol>
                <a:gridCol w="977254">
                  <a:extLst>
                    <a:ext uri="{9D8B030D-6E8A-4147-A177-3AD203B41FA5}">
                      <a16:colId xmlns:a16="http://schemas.microsoft.com/office/drawing/2014/main" val="2221701532"/>
                    </a:ext>
                  </a:extLst>
                </a:gridCol>
                <a:gridCol w="999097">
                  <a:extLst>
                    <a:ext uri="{9D8B030D-6E8A-4147-A177-3AD203B41FA5}">
                      <a16:colId xmlns:a16="http://schemas.microsoft.com/office/drawing/2014/main" val="1049491515"/>
                    </a:ext>
                  </a:extLst>
                </a:gridCol>
                <a:gridCol w="999097">
                  <a:extLst>
                    <a:ext uri="{9D8B030D-6E8A-4147-A177-3AD203B41FA5}">
                      <a16:colId xmlns:a16="http://schemas.microsoft.com/office/drawing/2014/main" val="1529733328"/>
                    </a:ext>
                  </a:extLst>
                </a:gridCol>
                <a:gridCol w="2464484">
                  <a:extLst>
                    <a:ext uri="{9D8B030D-6E8A-4147-A177-3AD203B41FA5}">
                      <a16:colId xmlns:a16="http://schemas.microsoft.com/office/drawing/2014/main" val="433340966"/>
                    </a:ext>
                  </a:extLst>
                </a:gridCol>
              </a:tblGrid>
              <a:tr h="335173">
                <a:tc rowSpan="2">
                  <a:txBody>
                    <a:bodyPr/>
                    <a:lstStyle/>
                    <a:p>
                      <a:pPr algn="ctr" rtl="0"/>
                      <a:r>
                        <a:rPr lang="en-US" sz="18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Indicator</a:t>
                      </a:r>
                    </a:p>
                  </a:txBody>
                  <a:tcPr anchor="ctr">
                    <a:solidFill>
                      <a:srgbClr val="AC000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defTabSz="609585" rtl="1" eaLnBrk="1" latinLnBrk="0" hangingPunct="1"/>
                      <a:r>
                        <a:rPr lang="ar-SA" sz="18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التغير  </a:t>
                      </a:r>
                      <a:r>
                        <a:rPr lang="en-US" sz="18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Change</a:t>
                      </a:r>
                      <a:r>
                        <a:rPr lang="ar-SA" sz="18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en-US" sz="18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2019</a:t>
                      </a:r>
                      <a:r>
                        <a:rPr lang="ar-SA" sz="18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/ </a:t>
                      </a:r>
                      <a:r>
                        <a:rPr lang="en-US" sz="18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2023</a:t>
                      </a:r>
                      <a:endParaRPr lang="ar-SA" sz="1800" b="1" kern="1200" dirty="0">
                        <a:solidFill>
                          <a:schemeClr val="lt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solidFill>
                      <a:srgbClr val="AC000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defTabSz="609585" rtl="1" eaLnBrk="1" latinLnBrk="0" hangingPunct="1"/>
                      <a:r>
                        <a:rPr lang="ar-SA" sz="18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التغير  </a:t>
                      </a:r>
                      <a:r>
                        <a:rPr lang="en-US" sz="18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Change</a:t>
                      </a:r>
                      <a:r>
                        <a:rPr lang="ar-SA" sz="18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en-US" sz="18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2022</a:t>
                      </a:r>
                      <a:r>
                        <a:rPr lang="ar-SA" sz="18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/ </a:t>
                      </a:r>
                      <a:r>
                        <a:rPr lang="en-US" sz="18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2023</a:t>
                      </a:r>
                      <a:endParaRPr lang="ar-SA" sz="1800" b="1" kern="1200" dirty="0">
                        <a:solidFill>
                          <a:schemeClr val="lt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solidFill>
                      <a:srgbClr val="AC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1" eaLnBrk="1" latinLnBrk="0" hangingPunct="1"/>
                      <a:endParaRPr lang="ar-SA" sz="1800" b="1" kern="1200" dirty="0">
                        <a:solidFill>
                          <a:schemeClr val="lt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solidFill>
                      <a:srgbClr val="AC0000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defTabSz="609585" rtl="1" eaLnBrk="1" latinLnBrk="0" hangingPunct="1"/>
                      <a:r>
                        <a:rPr lang="ar-SA" sz="18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يناير- يونيو </a:t>
                      </a:r>
                      <a:r>
                        <a:rPr lang="en-US" sz="18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Jan- Jun </a:t>
                      </a:r>
                      <a:endParaRPr lang="ar-SA" sz="1800" b="1" kern="1200" dirty="0">
                        <a:solidFill>
                          <a:schemeClr val="lt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solidFill>
                      <a:srgbClr val="AC0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609585" rtl="1" eaLnBrk="1" latinLnBrk="0" hangingPunct="1"/>
                      <a:endParaRPr lang="ar-SA" sz="1800" b="1" kern="1200" dirty="0">
                        <a:solidFill>
                          <a:schemeClr val="lt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solidFill>
                      <a:srgbClr val="80546C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609585" rtl="1" eaLnBrk="1" latinLnBrk="0" hangingPunct="1"/>
                      <a:endParaRPr lang="ar-SA" sz="1800" b="1" kern="1200" dirty="0">
                        <a:solidFill>
                          <a:schemeClr val="lt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solidFill>
                      <a:srgbClr val="80546C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609585" rtl="1" eaLnBrk="1" latinLnBrk="0" hangingPunct="1"/>
                      <a:endParaRPr lang="ar-SA" sz="1800" b="1" kern="1200" dirty="0">
                        <a:solidFill>
                          <a:schemeClr val="lt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solidFill>
                      <a:srgbClr val="80546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/>
                      <a:r>
                        <a:rPr lang="ar-SA" sz="18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المؤشر</a:t>
                      </a:r>
                      <a:endParaRPr lang="en-US" sz="18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solidFill>
                      <a:srgbClr val="AC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7266896"/>
                  </a:ext>
                </a:extLst>
              </a:tr>
              <a:tr h="754139">
                <a:tc vMerge="1">
                  <a:txBody>
                    <a:bodyPr/>
                    <a:lstStyle/>
                    <a:p>
                      <a:pPr algn="ctr" rtl="0"/>
                      <a:r>
                        <a:rPr lang="en-US" sz="18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Indicator</a:t>
                      </a:r>
                    </a:p>
                  </a:txBody>
                  <a:tcPr anchor="ctr">
                    <a:solidFill>
                      <a:srgbClr val="80546C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algn="ctr" defTabSz="609585" rtl="1" eaLnBrk="1" latinLnBrk="0" hangingPunct="1"/>
                      <a:r>
                        <a:rPr lang="ar-SA" sz="18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التغير  </a:t>
                      </a:r>
                      <a:r>
                        <a:rPr lang="en-US" sz="18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Change</a:t>
                      </a:r>
                      <a:r>
                        <a:rPr lang="ar-SA" sz="18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en-US" sz="18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2019</a:t>
                      </a:r>
                      <a:r>
                        <a:rPr lang="ar-SA" sz="18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/ 2022</a:t>
                      </a:r>
                    </a:p>
                  </a:txBody>
                  <a:tcPr anchor="ctr">
                    <a:solidFill>
                      <a:srgbClr val="80546C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algn="ctr" defTabSz="609585" rtl="1" eaLnBrk="1" latinLnBrk="0" hangingPunct="1"/>
                      <a:r>
                        <a:rPr lang="ar-SA" sz="18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التغير  </a:t>
                      </a:r>
                      <a:r>
                        <a:rPr lang="en-US" sz="18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Change</a:t>
                      </a:r>
                      <a:r>
                        <a:rPr lang="ar-SA" sz="18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2021/ 2022</a:t>
                      </a:r>
                    </a:p>
                  </a:txBody>
                  <a:tcPr anchor="ctr">
                    <a:solidFill>
                      <a:srgbClr val="80546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1" eaLnBrk="1" latinLnBrk="0" hangingPunct="1"/>
                      <a:r>
                        <a:rPr lang="en-US" sz="18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2023</a:t>
                      </a:r>
                      <a:endParaRPr lang="ar-SA" sz="1800" b="1" kern="1200" dirty="0">
                        <a:solidFill>
                          <a:schemeClr val="lt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solidFill>
                      <a:srgbClr val="AC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1" eaLnBrk="1" latinLnBrk="0" hangingPunct="1"/>
                      <a:r>
                        <a:rPr lang="en-US" sz="18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2022</a:t>
                      </a:r>
                      <a:endParaRPr lang="ar-SA" sz="1800" b="1" kern="1200" dirty="0">
                        <a:solidFill>
                          <a:schemeClr val="lt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solidFill>
                      <a:srgbClr val="AC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1" eaLnBrk="1" latinLnBrk="0" hangingPunct="1"/>
                      <a:r>
                        <a:rPr lang="en-US" sz="18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2021</a:t>
                      </a:r>
                      <a:endParaRPr lang="ar-SA" sz="1800" b="1" kern="1200" dirty="0">
                        <a:solidFill>
                          <a:schemeClr val="lt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solidFill>
                      <a:srgbClr val="AC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1" eaLnBrk="1" latinLnBrk="0" hangingPunct="1"/>
                      <a:r>
                        <a:rPr lang="en-US" sz="18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2020</a:t>
                      </a:r>
                      <a:endParaRPr lang="ar-SA" sz="1800" b="1" kern="1200" dirty="0">
                        <a:solidFill>
                          <a:schemeClr val="lt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solidFill>
                      <a:srgbClr val="AC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1" eaLnBrk="1" latinLnBrk="0" hangingPunct="1"/>
                      <a:r>
                        <a:rPr lang="en-US" sz="18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2019</a:t>
                      </a:r>
                      <a:endParaRPr lang="ar-SA" sz="1800" b="1" kern="1200" dirty="0">
                        <a:solidFill>
                          <a:schemeClr val="lt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solidFill>
                      <a:srgbClr val="AC000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/>
                      <a:r>
                        <a:rPr lang="ar-SA" sz="18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المؤشر</a:t>
                      </a:r>
                      <a:endParaRPr lang="en-US" sz="18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solidFill>
                      <a:srgbClr val="80546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3273398"/>
                  </a:ext>
                </a:extLst>
              </a:tr>
              <a:tr h="873307">
                <a:tc>
                  <a:txBody>
                    <a:bodyPr/>
                    <a:lstStyle/>
                    <a:p>
                      <a:pPr marL="0" marR="0" algn="ctr" defTabSz="609585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International Arrivals </a:t>
                      </a:r>
                      <a:endParaRPr lang="ar-SA" sz="1800" b="1" kern="1200" dirty="0">
                        <a:solidFill>
                          <a:schemeClr val="dk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marR="0" algn="ctr" defTabSz="609585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(thousand)</a:t>
                      </a:r>
                      <a:endParaRPr lang="ar-SA" sz="1800" b="0" kern="1200" dirty="0">
                        <a:solidFill>
                          <a:schemeClr val="dk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rgbClr val="C0000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(excl. Bahrainis)</a:t>
                      </a:r>
                    </a:p>
                  </a:txBody>
                  <a:tcPr marL="68580" marR="68580" marT="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2%</a:t>
                      </a: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49%</a:t>
                      </a: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6,761</a:t>
                      </a: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4,539</a:t>
                      </a: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612</a:t>
                      </a: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1,983</a:t>
                      </a: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6,645</a:t>
                      </a: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800" b="1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عدد المسافرين القادمين </a:t>
                      </a:r>
                    </a:p>
                    <a:p>
                      <a:pPr marL="0" marR="0" lvl="0" indent="0" algn="ctr" defTabSz="609585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800" b="0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(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SA" sz="1800" b="0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ألف)</a:t>
                      </a:r>
                    </a:p>
                    <a:p>
                      <a:pPr marL="0" marR="0" lvl="0" indent="0" algn="ctr" defTabSz="609585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400" b="0" kern="1200" dirty="0">
                          <a:solidFill>
                            <a:srgbClr val="C0000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(باستثناء البحرينيين)</a:t>
                      </a:r>
                      <a:endParaRPr lang="en-US" sz="1400" b="0" kern="1200" dirty="0">
                        <a:solidFill>
                          <a:srgbClr val="C00000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7620" marR="7620" marT="7620" marB="0" anchor="ctr">
                    <a:solidFill>
                      <a:srgbClr val="B39C5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3847623"/>
                  </a:ext>
                </a:extLst>
              </a:tr>
              <a:tr h="1061381">
                <a:tc>
                  <a:txBody>
                    <a:bodyPr/>
                    <a:lstStyle/>
                    <a:p>
                      <a:pPr marL="0" marR="0" algn="ctr" defTabSz="609585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Inbound Tourism Flows</a:t>
                      </a:r>
                      <a:endParaRPr lang="ar-SA" sz="1800" b="1" kern="1200" dirty="0">
                        <a:solidFill>
                          <a:schemeClr val="dk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marR="0" algn="ctr" defTabSz="609585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(thousand)</a:t>
                      </a:r>
                    </a:p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kern="1200" dirty="0">
                          <a:solidFill>
                            <a:srgbClr val="C0000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(excl. residents in Bahrain &amp; arrivals for non-tourism purposes)</a:t>
                      </a:r>
                      <a:endParaRPr lang="ar-SA" sz="1050" b="0" kern="1200" dirty="0">
                        <a:solidFill>
                          <a:srgbClr val="C00000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-1%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51%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5,931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3,931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407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1,727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5,974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609585" rtl="1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 b="1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عدد الزوار الوافدين لأغراض سياحية</a:t>
                      </a:r>
                      <a:r>
                        <a:rPr lang="ar-SA" sz="1800" b="0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(ألف)</a:t>
                      </a:r>
                      <a:endParaRPr lang="en-US" sz="1800" b="0" kern="1200" dirty="0">
                        <a:solidFill>
                          <a:schemeClr val="dk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marR="0" algn="ctr" defTabSz="609585" rtl="1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100" b="0" kern="1200" dirty="0">
                          <a:solidFill>
                            <a:srgbClr val="C0000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(باستثناء المقيمين في البحرين </a:t>
                      </a:r>
                      <a:r>
                        <a:rPr lang="ar-BH" sz="1100" b="0" kern="1200" dirty="0">
                          <a:solidFill>
                            <a:srgbClr val="C0000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و</a:t>
                      </a:r>
                      <a:r>
                        <a:rPr lang="ar-SA" sz="1100" b="0" kern="1200" dirty="0">
                          <a:solidFill>
                            <a:srgbClr val="C0000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القادمين لأغراض غير سياحية)</a:t>
                      </a:r>
                    </a:p>
                  </a:txBody>
                  <a:tcPr marL="68580" marR="6858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34291"/>
                  </a:ext>
                </a:extLst>
              </a:tr>
              <a:tr h="661943">
                <a:tc>
                  <a:txBody>
                    <a:bodyPr/>
                    <a:lstStyle/>
                    <a:p>
                      <a:pPr marL="0" marR="0" algn="ctr" defTabSz="609585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Total Overnights</a:t>
                      </a:r>
                      <a:endParaRPr lang="ar-SA" sz="1800" b="1" kern="1200" dirty="0">
                        <a:solidFill>
                          <a:schemeClr val="dk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marR="0" algn="ctr" defTabSz="609585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(thousand)</a:t>
                      </a:r>
                    </a:p>
                  </a:txBody>
                  <a:tcPr marL="68580" marR="68580" marT="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26%</a:t>
                      </a: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54%</a:t>
                      </a: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8,967</a:t>
                      </a: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5,826</a:t>
                      </a: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910</a:t>
                      </a: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2,198</a:t>
                      </a: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7,142</a:t>
                      </a: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609585" rtl="1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 b="1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عدد الليالي السياحية </a:t>
                      </a:r>
                    </a:p>
                    <a:p>
                      <a:pPr marL="0" marR="0" algn="ctr" defTabSz="609585" rtl="1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 b="0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(ألف)</a:t>
                      </a:r>
                      <a:endParaRPr lang="en-US" sz="1800" b="0" kern="1200" dirty="0">
                        <a:solidFill>
                          <a:schemeClr val="dk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 anchor="ctr">
                    <a:solidFill>
                      <a:srgbClr val="B39C5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4602426"/>
                  </a:ext>
                </a:extLst>
              </a:tr>
              <a:tr h="661943">
                <a:tc>
                  <a:txBody>
                    <a:bodyPr/>
                    <a:lstStyle/>
                    <a:p>
                      <a:pPr marL="0" marR="0" algn="ctr" defTabSz="609585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Average Length of Stay</a:t>
                      </a:r>
                      <a:endParaRPr lang="ar-SA" sz="1800" b="0" kern="1200" dirty="0">
                        <a:solidFill>
                          <a:schemeClr val="dk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marR="0" algn="ctr" defTabSz="609585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(tourist/night)</a:t>
                      </a:r>
                    </a:p>
                  </a:txBody>
                  <a:tcPr marL="68580" marR="6858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6%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1" i="0" u="none" strike="noStrike" kern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-5%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3.5</a:t>
                      </a:r>
                    </a:p>
                  </a:txBody>
                  <a:tcPr marL="4233" marR="4233" marT="4233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3.7</a:t>
                      </a:r>
                    </a:p>
                  </a:txBody>
                  <a:tcPr marL="4233" marR="4233" marT="4233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609585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 b="0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متوسط مدة الإقامة للسائح</a:t>
                      </a:r>
                    </a:p>
                    <a:p>
                      <a:pPr marL="0" marR="0" algn="ctr" defTabSz="609585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 b="0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(ليلة/ سائح)</a:t>
                      </a:r>
                      <a:endParaRPr lang="en-US" sz="1800" b="0" kern="1200" dirty="0">
                        <a:solidFill>
                          <a:schemeClr val="dk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6145626"/>
                  </a:ext>
                </a:extLst>
              </a:tr>
              <a:tr h="661943"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Average Daily Expenditure Per Visitor 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(BD)</a:t>
                      </a:r>
                    </a:p>
                  </a:txBody>
                  <a:tcPr marL="68580" marR="68580" marT="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-3%</a:t>
                      </a: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1" i="0" u="none" strike="noStrike" kern="12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-1%</a:t>
                      </a:r>
                      <a:endParaRPr lang="en-US" sz="1600" b="1" i="0" u="none" strike="noStrike" kern="12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75.0</a:t>
                      </a: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76.0</a:t>
                      </a: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75.0</a:t>
                      </a: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65.0</a:t>
                      </a: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77.0</a:t>
                      </a: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8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متوسط الانفاق اليومي للزائر</a:t>
                      </a:r>
                    </a:p>
                    <a:p>
                      <a:pPr algn="ctr" rtl="1"/>
                      <a:r>
                        <a:rPr lang="ar-SA" sz="1800" b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(دينار بحريني)</a:t>
                      </a:r>
                      <a:endParaRPr lang="en-US" sz="1800" b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 anchor="ctr">
                    <a:solidFill>
                      <a:srgbClr val="B39C5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6305887"/>
                  </a:ext>
                </a:extLst>
              </a:tr>
              <a:tr h="754139">
                <a:tc>
                  <a:txBody>
                    <a:bodyPr/>
                    <a:lstStyle/>
                    <a:p>
                      <a:pPr marL="0" marR="0" algn="ctr" defTabSz="609585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Total Inbound Tourism  Receipts</a:t>
                      </a:r>
                    </a:p>
                    <a:p>
                      <a:pPr marL="0" marR="0" algn="ctr" defTabSz="609585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(million BD)</a:t>
                      </a:r>
                    </a:p>
                  </a:txBody>
                  <a:tcPr marL="68580" marR="6858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10%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48%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924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623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843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609585" rtl="1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 b="1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إجمالي إيرادات السياحة الوافدة</a:t>
                      </a:r>
                    </a:p>
                    <a:p>
                      <a:pPr marL="0" marR="0" algn="ctr" defTabSz="609585" rtl="1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 b="0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(مليون دينار)</a:t>
                      </a:r>
                      <a:endParaRPr lang="en-US" sz="1800" b="0" kern="1200" dirty="0">
                        <a:solidFill>
                          <a:schemeClr val="dk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145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559316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971800" y="624569"/>
            <a:ext cx="649447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0365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2000" b="1" i="0" u="none" strike="noStrike" kern="1200" cap="none" spc="56" normalizeH="0" baseline="0" noProof="0" dirty="0">
                <a:ln>
                  <a:noFill/>
                </a:ln>
                <a:solidFill>
                  <a:srgbClr val="AC0000"/>
                </a:solidFill>
                <a:effectLst/>
                <a:uLnTx/>
                <a:uFillTx/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التغير الشهري في أعداد الزوار الوافدين</a:t>
            </a:r>
            <a:r>
              <a:rPr lang="ar-SA" sz="2000" b="1" spc="56" dirty="0">
                <a:solidFill>
                  <a:srgbClr val="AC0000"/>
                </a:solidFill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 يناير- يونيو</a:t>
            </a:r>
            <a:r>
              <a:rPr kumimoji="0" lang="ar-SA" sz="2000" b="1" i="0" u="none" strike="noStrike" kern="1200" cap="none" spc="56" normalizeH="0" baseline="0" noProof="0" dirty="0">
                <a:ln>
                  <a:noFill/>
                </a:ln>
                <a:solidFill>
                  <a:srgbClr val="AC0000"/>
                </a:solidFill>
                <a:effectLst/>
                <a:uLnTx/>
                <a:uFillTx/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 2023 </a:t>
            </a:r>
          </a:p>
          <a:p>
            <a:pPr marL="20365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56" normalizeH="0" baseline="0" noProof="0" dirty="0">
                <a:ln>
                  <a:noFill/>
                </a:ln>
                <a:solidFill>
                  <a:srgbClr val="AC0000"/>
                </a:solidFill>
                <a:effectLst/>
                <a:uLnTx/>
                <a:uFillTx/>
                <a:latin typeface="Calibri"/>
                <a:ea typeface="DIN Next LT Arabic" charset="0"/>
                <a:cs typeface="Sakkal Majalla" panose="02000000000000000000" pitchFamily="2" charset="-78"/>
              </a:rPr>
              <a:t>Monthly Change in Inbound Visitors Jan- Jun 2023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71DFB1DF-30A6-CDD9-ADD2-A32B977057F6}"/>
              </a:ext>
            </a:extLst>
          </p:cNvPr>
          <p:cNvGrpSpPr/>
          <p:nvPr/>
        </p:nvGrpSpPr>
        <p:grpSpPr>
          <a:xfrm>
            <a:off x="614870" y="1524000"/>
            <a:ext cx="11208329" cy="4475018"/>
            <a:chOff x="669635" y="1427018"/>
            <a:chExt cx="11208329" cy="4475018"/>
          </a:xfrm>
        </p:grpSpPr>
        <p:graphicFrame>
          <p:nvGraphicFramePr>
            <p:cNvPr id="6" name="Chart 5">
              <a:extLst>
                <a:ext uri="{FF2B5EF4-FFF2-40B4-BE49-F238E27FC236}">
                  <a16:creationId xmlns:a16="http://schemas.microsoft.com/office/drawing/2014/main" id="{8AA11351-5B81-9EF7-2760-B6DED6E80BED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566523514"/>
                </p:ext>
              </p:extLst>
            </p:nvPr>
          </p:nvGraphicFramePr>
          <p:xfrm>
            <a:off x="669635" y="1427018"/>
            <a:ext cx="11208329" cy="4475018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CF34C0D2-EB4E-4537-E82D-56B85704DF53}"/>
                </a:ext>
              </a:extLst>
            </p:cNvPr>
            <p:cNvGrpSpPr/>
            <p:nvPr/>
          </p:nvGrpSpPr>
          <p:grpSpPr>
            <a:xfrm>
              <a:off x="1400654" y="1490666"/>
              <a:ext cx="491877" cy="376052"/>
              <a:chOff x="7564562" y="4867632"/>
              <a:chExt cx="322144" cy="376052"/>
            </a:xfrm>
          </p:grpSpPr>
          <p:sp>
            <p:nvSpPr>
              <p:cNvPr id="23" name="object 30">
                <a:extLst>
                  <a:ext uri="{FF2B5EF4-FFF2-40B4-BE49-F238E27FC236}">
                    <a16:creationId xmlns:a16="http://schemas.microsoft.com/office/drawing/2014/main" id="{041AFC01-A290-F5BF-9C14-CAFABB7E1982}"/>
                  </a:ext>
                </a:extLst>
              </p:cNvPr>
              <p:cNvSpPr txBox="1"/>
              <p:nvPr/>
            </p:nvSpPr>
            <p:spPr>
              <a:xfrm>
                <a:off x="7564562" y="5028240"/>
                <a:ext cx="322144" cy="215444"/>
              </a:xfrm>
              <a:prstGeom prst="rect">
                <a:avLst/>
              </a:prstGeom>
            </p:spPr>
            <p:txBody>
              <a:bodyPr vert="horz" wrap="square" lIns="0" tIns="0" rIns="0" bIns="0" rtlCol="0">
                <a:spAutoFit/>
              </a:bodyPr>
              <a:lstStyle/>
              <a:p>
                <a:pPr marL="9472" algn="ctr"/>
                <a:r>
                  <a:rPr lang="en-US" sz="1400" b="1" dirty="0">
                    <a:solidFill>
                      <a:srgbClr val="00B050"/>
                    </a:solidFill>
                  </a:rPr>
                  <a:t>+72%</a:t>
                </a:r>
                <a:endParaRPr sz="1400" b="1" dirty="0">
                  <a:solidFill>
                    <a:srgbClr val="00B050"/>
                  </a:solidFill>
                  <a:cs typeface="Corbel"/>
                </a:endParaRPr>
              </a:p>
            </p:txBody>
          </p:sp>
          <p:sp>
            <p:nvSpPr>
              <p:cNvPr id="24" name="object 25">
                <a:extLst>
                  <a:ext uri="{FF2B5EF4-FFF2-40B4-BE49-F238E27FC236}">
                    <a16:creationId xmlns:a16="http://schemas.microsoft.com/office/drawing/2014/main" id="{4779C497-2A1B-AFEF-FB29-D4A7E7A8B201}"/>
                  </a:ext>
                </a:extLst>
              </p:cNvPr>
              <p:cNvSpPr/>
              <p:nvPr/>
            </p:nvSpPr>
            <p:spPr>
              <a:xfrm>
                <a:off x="7640986" y="4867632"/>
                <a:ext cx="135927" cy="127994"/>
              </a:xfrm>
              <a:custGeom>
                <a:avLst/>
                <a:gdLst/>
                <a:ahLst/>
                <a:cxnLst/>
                <a:rect l="l" t="t" r="r" b="b"/>
                <a:pathLst>
                  <a:path w="256539" h="220980">
                    <a:moveTo>
                      <a:pt x="128015" y="0"/>
                    </a:moveTo>
                    <a:lnTo>
                      <a:pt x="0" y="220979"/>
                    </a:lnTo>
                    <a:lnTo>
                      <a:pt x="256031" y="220979"/>
                    </a:lnTo>
                    <a:lnTo>
                      <a:pt x="128015" y="0"/>
                    </a:lnTo>
                    <a:close/>
                  </a:path>
                </a:pathLst>
              </a:custGeom>
              <a:solidFill>
                <a:srgbClr val="00945D"/>
              </a:solidFill>
            </p:spPr>
            <p:txBody>
              <a:bodyPr wrap="square" lIns="0" tIns="0" rIns="0" bIns="0" rtlCol="0"/>
              <a:lstStyle/>
              <a:p>
                <a:endParaRPr sz="1100" b="1">
                  <a:solidFill>
                    <a:srgbClr val="00B050"/>
                  </a:solidFill>
                </a:endParaRPr>
              </a:p>
            </p:txBody>
          </p:sp>
        </p:grp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1AFA0AA8-AD6E-201C-8101-81A56AE65B9D}"/>
                </a:ext>
              </a:extLst>
            </p:cNvPr>
            <p:cNvGrpSpPr/>
            <p:nvPr/>
          </p:nvGrpSpPr>
          <p:grpSpPr>
            <a:xfrm>
              <a:off x="3209641" y="1490666"/>
              <a:ext cx="580968" cy="376052"/>
              <a:chOff x="7506214" y="4867632"/>
              <a:chExt cx="380492" cy="376052"/>
            </a:xfrm>
          </p:grpSpPr>
          <p:sp>
            <p:nvSpPr>
              <p:cNvPr id="21" name="object 30">
                <a:extLst>
                  <a:ext uri="{FF2B5EF4-FFF2-40B4-BE49-F238E27FC236}">
                    <a16:creationId xmlns:a16="http://schemas.microsoft.com/office/drawing/2014/main" id="{5372FC2F-5B4F-92A9-0451-55CC995BB904}"/>
                  </a:ext>
                </a:extLst>
              </p:cNvPr>
              <p:cNvSpPr txBox="1"/>
              <p:nvPr/>
            </p:nvSpPr>
            <p:spPr>
              <a:xfrm>
                <a:off x="7506214" y="5028240"/>
                <a:ext cx="380492" cy="215444"/>
              </a:xfrm>
              <a:prstGeom prst="rect">
                <a:avLst/>
              </a:prstGeom>
            </p:spPr>
            <p:txBody>
              <a:bodyPr vert="horz" wrap="square" lIns="0" tIns="0" rIns="0" bIns="0" rtlCol="0">
                <a:spAutoFit/>
              </a:bodyPr>
              <a:lstStyle/>
              <a:p>
                <a:pPr marL="9472" algn="ctr"/>
                <a:r>
                  <a:rPr lang="en-US" sz="1400" b="1" dirty="0">
                    <a:solidFill>
                      <a:srgbClr val="00B050"/>
                    </a:solidFill>
                  </a:rPr>
                  <a:t>+136%</a:t>
                </a:r>
                <a:endParaRPr sz="1400" b="1" dirty="0">
                  <a:solidFill>
                    <a:srgbClr val="00B050"/>
                  </a:solidFill>
                  <a:cs typeface="Corbel"/>
                </a:endParaRPr>
              </a:p>
            </p:txBody>
          </p:sp>
          <p:sp>
            <p:nvSpPr>
              <p:cNvPr id="22" name="object 25">
                <a:extLst>
                  <a:ext uri="{FF2B5EF4-FFF2-40B4-BE49-F238E27FC236}">
                    <a16:creationId xmlns:a16="http://schemas.microsoft.com/office/drawing/2014/main" id="{59747A87-AD2C-9EAE-0C68-C7D77113CE8C}"/>
                  </a:ext>
                </a:extLst>
              </p:cNvPr>
              <p:cNvSpPr/>
              <p:nvPr/>
            </p:nvSpPr>
            <p:spPr>
              <a:xfrm>
                <a:off x="7640986" y="4867632"/>
                <a:ext cx="135927" cy="127994"/>
              </a:xfrm>
              <a:custGeom>
                <a:avLst/>
                <a:gdLst/>
                <a:ahLst/>
                <a:cxnLst/>
                <a:rect l="l" t="t" r="r" b="b"/>
                <a:pathLst>
                  <a:path w="256539" h="220980">
                    <a:moveTo>
                      <a:pt x="128015" y="0"/>
                    </a:moveTo>
                    <a:lnTo>
                      <a:pt x="0" y="220979"/>
                    </a:lnTo>
                    <a:lnTo>
                      <a:pt x="256031" y="220979"/>
                    </a:lnTo>
                    <a:lnTo>
                      <a:pt x="128015" y="0"/>
                    </a:lnTo>
                    <a:close/>
                  </a:path>
                </a:pathLst>
              </a:custGeom>
              <a:solidFill>
                <a:srgbClr val="00945D"/>
              </a:solidFill>
            </p:spPr>
            <p:txBody>
              <a:bodyPr wrap="square" lIns="0" tIns="0" rIns="0" bIns="0" rtlCol="0"/>
              <a:lstStyle/>
              <a:p>
                <a:endParaRPr sz="1100" b="1">
                  <a:solidFill>
                    <a:srgbClr val="00B050"/>
                  </a:solidFill>
                </a:endParaRPr>
              </a:p>
            </p:txBody>
          </p:sp>
        </p:grp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20F7AFA7-7EBE-F600-3D68-D4699AF67DC0}"/>
                </a:ext>
              </a:extLst>
            </p:cNvPr>
            <p:cNvGrpSpPr/>
            <p:nvPr/>
          </p:nvGrpSpPr>
          <p:grpSpPr>
            <a:xfrm>
              <a:off x="5155235" y="1490666"/>
              <a:ext cx="491877" cy="376052"/>
              <a:chOff x="7564562" y="4867632"/>
              <a:chExt cx="322144" cy="376052"/>
            </a:xfrm>
          </p:grpSpPr>
          <p:sp>
            <p:nvSpPr>
              <p:cNvPr id="19" name="object 30">
                <a:extLst>
                  <a:ext uri="{FF2B5EF4-FFF2-40B4-BE49-F238E27FC236}">
                    <a16:creationId xmlns:a16="http://schemas.microsoft.com/office/drawing/2014/main" id="{AE5AE13B-887C-6771-6089-8E77E1F7C073}"/>
                  </a:ext>
                </a:extLst>
              </p:cNvPr>
              <p:cNvSpPr txBox="1"/>
              <p:nvPr/>
            </p:nvSpPr>
            <p:spPr>
              <a:xfrm>
                <a:off x="7564562" y="5028240"/>
                <a:ext cx="322144" cy="215444"/>
              </a:xfrm>
              <a:prstGeom prst="rect">
                <a:avLst/>
              </a:prstGeom>
            </p:spPr>
            <p:txBody>
              <a:bodyPr vert="horz" wrap="square" lIns="0" tIns="0" rIns="0" bIns="0" rtlCol="0">
                <a:spAutoFit/>
              </a:bodyPr>
              <a:lstStyle/>
              <a:p>
                <a:pPr marL="9472" algn="ctr"/>
                <a:r>
                  <a:rPr lang="en-US" sz="1400" b="1" dirty="0">
                    <a:solidFill>
                      <a:srgbClr val="00B050"/>
                    </a:solidFill>
                  </a:rPr>
                  <a:t>+33%</a:t>
                </a:r>
                <a:endParaRPr sz="1400" b="1" dirty="0">
                  <a:solidFill>
                    <a:srgbClr val="00B050"/>
                  </a:solidFill>
                  <a:cs typeface="Corbel"/>
                </a:endParaRPr>
              </a:p>
            </p:txBody>
          </p:sp>
          <p:sp>
            <p:nvSpPr>
              <p:cNvPr id="20" name="object 25">
                <a:extLst>
                  <a:ext uri="{FF2B5EF4-FFF2-40B4-BE49-F238E27FC236}">
                    <a16:creationId xmlns:a16="http://schemas.microsoft.com/office/drawing/2014/main" id="{4207D06C-5ED8-9C6D-BD03-7D6628A5D36E}"/>
                  </a:ext>
                </a:extLst>
              </p:cNvPr>
              <p:cNvSpPr/>
              <p:nvPr/>
            </p:nvSpPr>
            <p:spPr>
              <a:xfrm>
                <a:off x="7640986" y="4867632"/>
                <a:ext cx="135927" cy="127994"/>
              </a:xfrm>
              <a:custGeom>
                <a:avLst/>
                <a:gdLst/>
                <a:ahLst/>
                <a:cxnLst/>
                <a:rect l="l" t="t" r="r" b="b"/>
                <a:pathLst>
                  <a:path w="256539" h="220980">
                    <a:moveTo>
                      <a:pt x="128015" y="0"/>
                    </a:moveTo>
                    <a:lnTo>
                      <a:pt x="0" y="220979"/>
                    </a:lnTo>
                    <a:lnTo>
                      <a:pt x="256031" y="220979"/>
                    </a:lnTo>
                    <a:lnTo>
                      <a:pt x="128015" y="0"/>
                    </a:lnTo>
                    <a:close/>
                  </a:path>
                </a:pathLst>
              </a:custGeom>
              <a:solidFill>
                <a:srgbClr val="00945D"/>
              </a:solidFill>
            </p:spPr>
            <p:txBody>
              <a:bodyPr wrap="square" lIns="0" tIns="0" rIns="0" bIns="0" rtlCol="0"/>
              <a:lstStyle/>
              <a:p>
                <a:endParaRPr sz="1100" b="1">
                  <a:solidFill>
                    <a:srgbClr val="00B050"/>
                  </a:solidFill>
                </a:endParaRPr>
              </a:p>
            </p:txBody>
          </p:sp>
        </p:grp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0BA5290E-0666-5611-E051-8F66501708EC}"/>
                </a:ext>
              </a:extLst>
            </p:cNvPr>
            <p:cNvGrpSpPr/>
            <p:nvPr/>
          </p:nvGrpSpPr>
          <p:grpSpPr>
            <a:xfrm>
              <a:off x="6765805" y="1490666"/>
              <a:ext cx="491877" cy="376052"/>
              <a:chOff x="7564562" y="4867632"/>
              <a:chExt cx="322144" cy="376052"/>
            </a:xfrm>
          </p:grpSpPr>
          <p:sp>
            <p:nvSpPr>
              <p:cNvPr id="17" name="object 30">
                <a:extLst>
                  <a:ext uri="{FF2B5EF4-FFF2-40B4-BE49-F238E27FC236}">
                    <a16:creationId xmlns:a16="http://schemas.microsoft.com/office/drawing/2014/main" id="{708679C6-E139-898D-7DA3-C4C390EEC0FB}"/>
                  </a:ext>
                </a:extLst>
              </p:cNvPr>
              <p:cNvSpPr txBox="1"/>
              <p:nvPr/>
            </p:nvSpPr>
            <p:spPr>
              <a:xfrm>
                <a:off x="7564562" y="5028240"/>
                <a:ext cx="322144" cy="215444"/>
              </a:xfrm>
              <a:prstGeom prst="rect">
                <a:avLst/>
              </a:prstGeom>
            </p:spPr>
            <p:txBody>
              <a:bodyPr vert="horz" wrap="square" lIns="0" tIns="0" rIns="0" bIns="0" rtlCol="0">
                <a:spAutoFit/>
              </a:bodyPr>
              <a:lstStyle/>
              <a:p>
                <a:pPr marL="9472" algn="ctr"/>
                <a:r>
                  <a:rPr lang="en-US" sz="1400" b="1" dirty="0">
                    <a:solidFill>
                      <a:srgbClr val="00B050"/>
                    </a:solidFill>
                  </a:rPr>
                  <a:t>+96%</a:t>
                </a:r>
                <a:endParaRPr sz="1400" b="1" dirty="0">
                  <a:solidFill>
                    <a:srgbClr val="00B050"/>
                  </a:solidFill>
                  <a:cs typeface="Corbel"/>
                </a:endParaRPr>
              </a:p>
            </p:txBody>
          </p:sp>
          <p:sp>
            <p:nvSpPr>
              <p:cNvPr id="18" name="object 25">
                <a:extLst>
                  <a:ext uri="{FF2B5EF4-FFF2-40B4-BE49-F238E27FC236}">
                    <a16:creationId xmlns:a16="http://schemas.microsoft.com/office/drawing/2014/main" id="{E7D6AC1C-F75F-CDD3-1CB5-3997A6261227}"/>
                  </a:ext>
                </a:extLst>
              </p:cNvPr>
              <p:cNvSpPr/>
              <p:nvPr/>
            </p:nvSpPr>
            <p:spPr>
              <a:xfrm>
                <a:off x="7640986" y="4867632"/>
                <a:ext cx="135927" cy="127994"/>
              </a:xfrm>
              <a:custGeom>
                <a:avLst/>
                <a:gdLst/>
                <a:ahLst/>
                <a:cxnLst/>
                <a:rect l="l" t="t" r="r" b="b"/>
                <a:pathLst>
                  <a:path w="256539" h="220980">
                    <a:moveTo>
                      <a:pt x="128015" y="0"/>
                    </a:moveTo>
                    <a:lnTo>
                      <a:pt x="0" y="220979"/>
                    </a:lnTo>
                    <a:lnTo>
                      <a:pt x="256031" y="220979"/>
                    </a:lnTo>
                    <a:lnTo>
                      <a:pt x="128015" y="0"/>
                    </a:lnTo>
                    <a:close/>
                  </a:path>
                </a:pathLst>
              </a:custGeom>
              <a:solidFill>
                <a:srgbClr val="00945D"/>
              </a:solidFill>
            </p:spPr>
            <p:txBody>
              <a:bodyPr wrap="square" lIns="0" tIns="0" rIns="0" bIns="0" rtlCol="0"/>
              <a:lstStyle/>
              <a:p>
                <a:endParaRPr sz="1100" b="1">
                  <a:solidFill>
                    <a:srgbClr val="00B050"/>
                  </a:solidFill>
                </a:endParaRPr>
              </a:p>
            </p:txBody>
          </p:sp>
        </p:grp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245D178D-EC85-C94F-1776-213058342618}"/>
                </a:ext>
              </a:extLst>
            </p:cNvPr>
            <p:cNvGrpSpPr/>
            <p:nvPr/>
          </p:nvGrpSpPr>
          <p:grpSpPr>
            <a:xfrm>
              <a:off x="8493066" y="1490666"/>
              <a:ext cx="491877" cy="376052"/>
              <a:chOff x="7564562" y="4867632"/>
              <a:chExt cx="322144" cy="376052"/>
            </a:xfrm>
          </p:grpSpPr>
          <p:sp>
            <p:nvSpPr>
              <p:cNvPr id="15" name="object 30">
                <a:extLst>
                  <a:ext uri="{FF2B5EF4-FFF2-40B4-BE49-F238E27FC236}">
                    <a16:creationId xmlns:a16="http://schemas.microsoft.com/office/drawing/2014/main" id="{131AB90F-730E-BBA1-260E-00CBCB4E0E0A}"/>
                  </a:ext>
                </a:extLst>
              </p:cNvPr>
              <p:cNvSpPr txBox="1"/>
              <p:nvPr/>
            </p:nvSpPr>
            <p:spPr>
              <a:xfrm>
                <a:off x="7564562" y="5028240"/>
                <a:ext cx="322144" cy="215444"/>
              </a:xfrm>
              <a:prstGeom prst="rect">
                <a:avLst/>
              </a:prstGeom>
            </p:spPr>
            <p:txBody>
              <a:bodyPr vert="horz" wrap="square" lIns="0" tIns="0" rIns="0" bIns="0" rtlCol="0">
                <a:spAutoFit/>
              </a:bodyPr>
              <a:lstStyle/>
              <a:p>
                <a:pPr marL="9472" algn="ctr"/>
                <a:r>
                  <a:rPr lang="en-US" sz="1400" b="1" dirty="0">
                    <a:solidFill>
                      <a:srgbClr val="00B050"/>
                    </a:solidFill>
                  </a:rPr>
                  <a:t>+17%</a:t>
                </a:r>
                <a:endParaRPr sz="1400" b="1" dirty="0">
                  <a:solidFill>
                    <a:srgbClr val="00B050"/>
                  </a:solidFill>
                  <a:cs typeface="Corbel"/>
                </a:endParaRPr>
              </a:p>
            </p:txBody>
          </p:sp>
          <p:sp>
            <p:nvSpPr>
              <p:cNvPr id="16" name="object 25">
                <a:extLst>
                  <a:ext uri="{FF2B5EF4-FFF2-40B4-BE49-F238E27FC236}">
                    <a16:creationId xmlns:a16="http://schemas.microsoft.com/office/drawing/2014/main" id="{28EEE4D6-AF3E-BB3A-64F9-4EE0440801EF}"/>
                  </a:ext>
                </a:extLst>
              </p:cNvPr>
              <p:cNvSpPr/>
              <p:nvPr/>
            </p:nvSpPr>
            <p:spPr>
              <a:xfrm>
                <a:off x="7640986" y="4867632"/>
                <a:ext cx="135927" cy="127994"/>
              </a:xfrm>
              <a:custGeom>
                <a:avLst/>
                <a:gdLst/>
                <a:ahLst/>
                <a:cxnLst/>
                <a:rect l="l" t="t" r="r" b="b"/>
                <a:pathLst>
                  <a:path w="256539" h="220980">
                    <a:moveTo>
                      <a:pt x="128015" y="0"/>
                    </a:moveTo>
                    <a:lnTo>
                      <a:pt x="0" y="220979"/>
                    </a:lnTo>
                    <a:lnTo>
                      <a:pt x="256031" y="220979"/>
                    </a:lnTo>
                    <a:lnTo>
                      <a:pt x="128015" y="0"/>
                    </a:lnTo>
                    <a:close/>
                  </a:path>
                </a:pathLst>
              </a:custGeom>
              <a:solidFill>
                <a:srgbClr val="00945D"/>
              </a:solidFill>
            </p:spPr>
            <p:txBody>
              <a:bodyPr wrap="square" lIns="0" tIns="0" rIns="0" bIns="0" rtlCol="0"/>
              <a:lstStyle/>
              <a:p>
                <a:endParaRPr sz="1100" b="1">
                  <a:solidFill>
                    <a:srgbClr val="00B050"/>
                  </a:solidFill>
                </a:endParaRPr>
              </a:p>
            </p:txBody>
          </p:sp>
        </p:grp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353882ED-5F12-D978-35AF-B1F2D2080F06}"/>
                </a:ext>
              </a:extLst>
            </p:cNvPr>
            <p:cNvGrpSpPr/>
            <p:nvPr/>
          </p:nvGrpSpPr>
          <p:grpSpPr>
            <a:xfrm>
              <a:off x="10240248" y="1463248"/>
              <a:ext cx="491877" cy="376052"/>
              <a:chOff x="7564562" y="4867632"/>
              <a:chExt cx="322144" cy="376052"/>
            </a:xfrm>
          </p:grpSpPr>
          <p:sp>
            <p:nvSpPr>
              <p:cNvPr id="13" name="object 30">
                <a:extLst>
                  <a:ext uri="{FF2B5EF4-FFF2-40B4-BE49-F238E27FC236}">
                    <a16:creationId xmlns:a16="http://schemas.microsoft.com/office/drawing/2014/main" id="{6F3C5165-DB3A-9749-2F40-BDED2B995815}"/>
                  </a:ext>
                </a:extLst>
              </p:cNvPr>
              <p:cNvSpPr txBox="1"/>
              <p:nvPr/>
            </p:nvSpPr>
            <p:spPr>
              <a:xfrm>
                <a:off x="7564562" y="5028240"/>
                <a:ext cx="322144" cy="215444"/>
              </a:xfrm>
              <a:prstGeom prst="rect">
                <a:avLst/>
              </a:prstGeom>
            </p:spPr>
            <p:txBody>
              <a:bodyPr vert="horz" wrap="square" lIns="0" tIns="0" rIns="0" bIns="0" rtlCol="0">
                <a:spAutoFit/>
              </a:bodyPr>
              <a:lstStyle/>
              <a:p>
                <a:pPr marL="9472" algn="ctr"/>
                <a:r>
                  <a:rPr lang="en-US" sz="1400" b="1" dirty="0">
                    <a:solidFill>
                      <a:srgbClr val="00B050"/>
                    </a:solidFill>
                  </a:rPr>
                  <a:t>+24%</a:t>
                </a:r>
                <a:endParaRPr sz="1400" b="1" dirty="0">
                  <a:solidFill>
                    <a:srgbClr val="00B050"/>
                  </a:solidFill>
                  <a:cs typeface="Corbel"/>
                </a:endParaRPr>
              </a:p>
            </p:txBody>
          </p:sp>
          <p:sp>
            <p:nvSpPr>
              <p:cNvPr id="14" name="object 25">
                <a:extLst>
                  <a:ext uri="{FF2B5EF4-FFF2-40B4-BE49-F238E27FC236}">
                    <a16:creationId xmlns:a16="http://schemas.microsoft.com/office/drawing/2014/main" id="{102C6D2A-9800-503B-0AED-9552A98E9EDF}"/>
                  </a:ext>
                </a:extLst>
              </p:cNvPr>
              <p:cNvSpPr/>
              <p:nvPr/>
            </p:nvSpPr>
            <p:spPr>
              <a:xfrm>
                <a:off x="7640986" y="4867632"/>
                <a:ext cx="135927" cy="127994"/>
              </a:xfrm>
              <a:custGeom>
                <a:avLst/>
                <a:gdLst/>
                <a:ahLst/>
                <a:cxnLst/>
                <a:rect l="l" t="t" r="r" b="b"/>
                <a:pathLst>
                  <a:path w="256539" h="220980">
                    <a:moveTo>
                      <a:pt x="128015" y="0"/>
                    </a:moveTo>
                    <a:lnTo>
                      <a:pt x="0" y="220979"/>
                    </a:lnTo>
                    <a:lnTo>
                      <a:pt x="256031" y="220979"/>
                    </a:lnTo>
                    <a:lnTo>
                      <a:pt x="128015" y="0"/>
                    </a:lnTo>
                    <a:close/>
                  </a:path>
                </a:pathLst>
              </a:custGeom>
              <a:solidFill>
                <a:srgbClr val="00945D"/>
              </a:solidFill>
            </p:spPr>
            <p:txBody>
              <a:bodyPr wrap="square" lIns="0" tIns="0" rIns="0" bIns="0" rtlCol="0"/>
              <a:lstStyle/>
              <a:p>
                <a:endParaRPr sz="1100" b="1">
                  <a:solidFill>
                    <a:srgbClr val="00B050"/>
                  </a:solidFill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2225474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971800" y="624569"/>
            <a:ext cx="649447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0365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2000" b="1" i="0" u="none" strike="noStrike" kern="1200" cap="none" spc="56" normalizeH="0" baseline="0" noProof="0" dirty="0">
                <a:ln>
                  <a:noFill/>
                </a:ln>
                <a:solidFill>
                  <a:srgbClr val="AC0000"/>
                </a:solidFill>
                <a:effectLst/>
                <a:uLnTx/>
                <a:uFillTx/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التغير </a:t>
            </a:r>
            <a:r>
              <a:rPr lang="ar-SA" sz="2000" b="1" spc="56" dirty="0">
                <a:solidFill>
                  <a:srgbClr val="AC0000"/>
                </a:solidFill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الربعي</a:t>
            </a:r>
            <a:r>
              <a:rPr kumimoji="0" lang="ar-SA" sz="2000" b="1" i="0" u="none" strike="noStrike" kern="1200" cap="none" spc="56" normalizeH="0" baseline="0" noProof="0" dirty="0">
                <a:ln>
                  <a:noFill/>
                </a:ln>
                <a:solidFill>
                  <a:srgbClr val="AC0000"/>
                </a:solidFill>
                <a:effectLst/>
                <a:uLnTx/>
                <a:uFillTx/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 في أعداد الزوار الوافدين 2023 </a:t>
            </a:r>
          </a:p>
          <a:p>
            <a:pPr marL="20365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56" normalizeH="0" baseline="0" noProof="0" dirty="0">
                <a:ln>
                  <a:noFill/>
                </a:ln>
                <a:solidFill>
                  <a:srgbClr val="AC0000"/>
                </a:solidFill>
                <a:effectLst/>
                <a:uLnTx/>
                <a:uFillTx/>
                <a:latin typeface="Calibri"/>
                <a:ea typeface="DIN Next LT Arabic" charset="0"/>
                <a:cs typeface="Sakkal Majalla" panose="02000000000000000000" pitchFamily="2" charset="-78"/>
              </a:rPr>
              <a:t>Quarterly Change in Inbound Visitors 2023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589ECE83-6D7A-BF58-AC74-43DAF083A187}"/>
              </a:ext>
            </a:extLst>
          </p:cNvPr>
          <p:cNvGrpSpPr/>
          <p:nvPr/>
        </p:nvGrpSpPr>
        <p:grpSpPr>
          <a:xfrm>
            <a:off x="7180270" y="1524000"/>
            <a:ext cx="4572000" cy="4505954"/>
            <a:chOff x="7104110" y="1339436"/>
            <a:chExt cx="4572000" cy="4505954"/>
          </a:xfrm>
        </p:grpSpPr>
        <p:graphicFrame>
          <p:nvGraphicFramePr>
            <p:cNvPr id="4" name="Chart 3">
              <a:extLst>
                <a:ext uri="{FF2B5EF4-FFF2-40B4-BE49-F238E27FC236}">
                  <a16:creationId xmlns:a16="http://schemas.microsoft.com/office/drawing/2014/main" id="{9028726F-F20A-A0E8-E74E-FED3C521B279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3894344123"/>
                </p:ext>
              </p:extLst>
            </p:nvPr>
          </p:nvGraphicFramePr>
          <p:xfrm>
            <a:off x="7104110" y="1339436"/>
            <a:ext cx="4572000" cy="4505954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cxnSp>
          <p:nvCxnSpPr>
            <p:cNvPr id="25" name="Straight Arrow Connector 24">
              <a:extLst>
                <a:ext uri="{FF2B5EF4-FFF2-40B4-BE49-F238E27FC236}">
                  <a16:creationId xmlns:a16="http://schemas.microsoft.com/office/drawing/2014/main" id="{62DFC64C-84E8-7CBE-CF8F-C73C4E4CAD19}"/>
                </a:ext>
              </a:extLst>
            </p:cNvPr>
            <p:cNvCxnSpPr/>
            <p:nvPr/>
          </p:nvCxnSpPr>
          <p:spPr>
            <a:xfrm flipV="1">
              <a:off x="8599055" y="2253673"/>
              <a:ext cx="1551709" cy="946727"/>
            </a:xfrm>
            <a:prstGeom prst="straightConnector1">
              <a:avLst/>
            </a:prstGeom>
            <a:ln w="76200">
              <a:tailEnd type="triangle"/>
            </a:ln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03524AE7-12EF-6AD7-5196-1756BCD374D1}"/>
                </a:ext>
              </a:extLst>
            </p:cNvPr>
            <p:cNvGrpSpPr/>
            <p:nvPr/>
          </p:nvGrpSpPr>
          <p:grpSpPr>
            <a:xfrm>
              <a:off x="9218165" y="2032788"/>
              <a:ext cx="491877" cy="376052"/>
              <a:chOff x="7564562" y="4867632"/>
              <a:chExt cx="322144" cy="376052"/>
            </a:xfrm>
          </p:grpSpPr>
          <p:sp>
            <p:nvSpPr>
              <p:cNvPr id="27" name="object 30">
                <a:extLst>
                  <a:ext uri="{FF2B5EF4-FFF2-40B4-BE49-F238E27FC236}">
                    <a16:creationId xmlns:a16="http://schemas.microsoft.com/office/drawing/2014/main" id="{A3B3CBF8-1A6C-2C89-E879-2F9BFD5D4EB9}"/>
                  </a:ext>
                </a:extLst>
              </p:cNvPr>
              <p:cNvSpPr txBox="1"/>
              <p:nvPr/>
            </p:nvSpPr>
            <p:spPr>
              <a:xfrm>
                <a:off x="7564562" y="5028240"/>
                <a:ext cx="322144" cy="215444"/>
              </a:xfrm>
              <a:prstGeom prst="rect">
                <a:avLst/>
              </a:prstGeom>
            </p:spPr>
            <p:txBody>
              <a:bodyPr vert="horz" wrap="square" lIns="0" tIns="0" rIns="0" bIns="0" rtlCol="0">
                <a:spAutoFit/>
              </a:bodyPr>
              <a:lstStyle/>
              <a:p>
                <a:pPr marL="9472" algn="ctr"/>
                <a:r>
                  <a:rPr lang="en-US" sz="1400" b="1" dirty="0">
                    <a:solidFill>
                      <a:srgbClr val="00B050"/>
                    </a:solidFill>
                  </a:rPr>
                  <a:t>+51%</a:t>
                </a:r>
                <a:endParaRPr sz="1400" b="1" dirty="0">
                  <a:solidFill>
                    <a:srgbClr val="00B050"/>
                  </a:solidFill>
                  <a:cs typeface="Corbel"/>
                </a:endParaRPr>
              </a:p>
            </p:txBody>
          </p:sp>
          <p:sp>
            <p:nvSpPr>
              <p:cNvPr id="28" name="object 25">
                <a:extLst>
                  <a:ext uri="{FF2B5EF4-FFF2-40B4-BE49-F238E27FC236}">
                    <a16:creationId xmlns:a16="http://schemas.microsoft.com/office/drawing/2014/main" id="{B8C26F2B-0C7A-38BC-1D3D-9CF3AEF8D3B7}"/>
                  </a:ext>
                </a:extLst>
              </p:cNvPr>
              <p:cNvSpPr/>
              <p:nvPr/>
            </p:nvSpPr>
            <p:spPr>
              <a:xfrm>
                <a:off x="7640986" y="4867632"/>
                <a:ext cx="135927" cy="127994"/>
              </a:xfrm>
              <a:custGeom>
                <a:avLst/>
                <a:gdLst/>
                <a:ahLst/>
                <a:cxnLst/>
                <a:rect l="l" t="t" r="r" b="b"/>
                <a:pathLst>
                  <a:path w="256539" h="220980">
                    <a:moveTo>
                      <a:pt x="128015" y="0"/>
                    </a:moveTo>
                    <a:lnTo>
                      <a:pt x="0" y="220979"/>
                    </a:lnTo>
                    <a:lnTo>
                      <a:pt x="256031" y="220979"/>
                    </a:lnTo>
                    <a:lnTo>
                      <a:pt x="128015" y="0"/>
                    </a:lnTo>
                    <a:close/>
                  </a:path>
                </a:pathLst>
              </a:custGeom>
              <a:solidFill>
                <a:srgbClr val="00945D"/>
              </a:solidFill>
            </p:spPr>
            <p:txBody>
              <a:bodyPr wrap="square" lIns="0" tIns="0" rIns="0" bIns="0" rtlCol="0"/>
              <a:lstStyle/>
              <a:p>
                <a:endParaRPr sz="1100" b="1">
                  <a:solidFill>
                    <a:srgbClr val="00B050"/>
                  </a:solidFill>
                </a:endParaRPr>
              </a:p>
            </p:txBody>
          </p:sp>
        </p:grp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48522591-273C-2A60-F66D-6E4DC08D6CB0}"/>
              </a:ext>
            </a:extLst>
          </p:cNvPr>
          <p:cNvGrpSpPr/>
          <p:nvPr/>
        </p:nvGrpSpPr>
        <p:grpSpPr>
          <a:xfrm>
            <a:off x="285959" y="1523999"/>
            <a:ext cx="6437745" cy="4505955"/>
            <a:chOff x="87746" y="1339436"/>
            <a:chExt cx="6437745" cy="4505955"/>
          </a:xfrm>
        </p:grpSpPr>
        <p:graphicFrame>
          <p:nvGraphicFramePr>
            <p:cNvPr id="30" name="Chart 29">
              <a:extLst>
                <a:ext uri="{FF2B5EF4-FFF2-40B4-BE49-F238E27FC236}">
                  <a16:creationId xmlns:a16="http://schemas.microsoft.com/office/drawing/2014/main" id="{521936F1-F037-C26D-7B5D-53CF4B8B3249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1314996895"/>
                </p:ext>
              </p:extLst>
            </p:nvPr>
          </p:nvGraphicFramePr>
          <p:xfrm>
            <a:off x="87746" y="1339436"/>
            <a:ext cx="6437745" cy="4505955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  <p:grpSp>
          <p:nvGrpSpPr>
            <p:cNvPr id="31" name="Group 30">
              <a:extLst>
                <a:ext uri="{FF2B5EF4-FFF2-40B4-BE49-F238E27FC236}">
                  <a16:creationId xmlns:a16="http://schemas.microsoft.com/office/drawing/2014/main" id="{763A09D5-C772-CFF7-06DF-9CA8B6BEABBB}"/>
                </a:ext>
              </a:extLst>
            </p:cNvPr>
            <p:cNvGrpSpPr/>
            <p:nvPr/>
          </p:nvGrpSpPr>
          <p:grpSpPr>
            <a:xfrm>
              <a:off x="1303672" y="1952484"/>
              <a:ext cx="491877" cy="376052"/>
              <a:chOff x="7564562" y="4867632"/>
              <a:chExt cx="322144" cy="376052"/>
            </a:xfrm>
          </p:grpSpPr>
          <p:sp>
            <p:nvSpPr>
              <p:cNvPr id="35" name="object 30">
                <a:extLst>
                  <a:ext uri="{FF2B5EF4-FFF2-40B4-BE49-F238E27FC236}">
                    <a16:creationId xmlns:a16="http://schemas.microsoft.com/office/drawing/2014/main" id="{82751562-A5B7-6DA9-2EB4-99FDAC0E1D3F}"/>
                  </a:ext>
                </a:extLst>
              </p:cNvPr>
              <p:cNvSpPr txBox="1"/>
              <p:nvPr/>
            </p:nvSpPr>
            <p:spPr>
              <a:xfrm>
                <a:off x="7564562" y="5028240"/>
                <a:ext cx="322144" cy="215444"/>
              </a:xfrm>
              <a:prstGeom prst="rect">
                <a:avLst/>
              </a:prstGeom>
            </p:spPr>
            <p:txBody>
              <a:bodyPr vert="horz" wrap="square" lIns="0" tIns="0" rIns="0" bIns="0" rtlCol="0">
                <a:spAutoFit/>
              </a:bodyPr>
              <a:lstStyle/>
              <a:p>
                <a:pPr marL="9472" algn="ctr"/>
                <a:r>
                  <a:rPr lang="en-US" sz="1400" b="1" dirty="0">
                    <a:solidFill>
                      <a:srgbClr val="00B050"/>
                    </a:solidFill>
                  </a:rPr>
                  <a:t>+71%</a:t>
                </a:r>
                <a:endParaRPr sz="1400" b="1" dirty="0">
                  <a:solidFill>
                    <a:srgbClr val="00B050"/>
                  </a:solidFill>
                  <a:cs typeface="Corbel"/>
                </a:endParaRPr>
              </a:p>
            </p:txBody>
          </p:sp>
          <p:sp>
            <p:nvSpPr>
              <p:cNvPr id="36" name="object 25">
                <a:extLst>
                  <a:ext uri="{FF2B5EF4-FFF2-40B4-BE49-F238E27FC236}">
                    <a16:creationId xmlns:a16="http://schemas.microsoft.com/office/drawing/2014/main" id="{01B767CF-D73B-8A7F-9DF0-8B455F1438F0}"/>
                  </a:ext>
                </a:extLst>
              </p:cNvPr>
              <p:cNvSpPr/>
              <p:nvPr/>
            </p:nvSpPr>
            <p:spPr>
              <a:xfrm>
                <a:off x="7640986" y="4867632"/>
                <a:ext cx="135927" cy="127994"/>
              </a:xfrm>
              <a:custGeom>
                <a:avLst/>
                <a:gdLst/>
                <a:ahLst/>
                <a:cxnLst/>
                <a:rect l="l" t="t" r="r" b="b"/>
                <a:pathLst>
                  <a:path w="256539" h="220980">
                    <a:moveTo>
                      <a:pt x="128015" y="0"/>
                    </a:moveTo>
                    <a:lnTo>
                      <a:pt x="0" y="220979"/>
                    </a:lnTo>
                    <a:lnTo>
                      <a:pt x="256031" y="220979"/>
                    </a:lnTo>
                    <a:lnTo>
                      <a:pt x="128015" y="0"/>
                    </a:lnTo>
                    <a:close/>
                  </a:path>
                </a:pathLst>
              </a:custGeom>
              <a:solidFill>
                <a:srgbClr val="00945D"/>
              </a:solidFill>
            </p:spPr>
            <p:txBody>
              <a:bodyPr wrap="square" lIns="0" tIns="0" rIns="0" bIns="0" rtlCol="0"/>
              <a:lstStyle/>
              <a:p>
                <a:endParaRPr sz="1100" b="1">
                  <a:solidFill>
                    <a:srgbClr val="00B050"/>
                  </a:solidFill>
                </a:endParaRPr>
              </a:p>
            </p:txBody>
          </p:sp>
        </p:grpSp>
        <p:grpSp>
          <p:nvGrpSpPr>
            <p:cNvPr id="32" name="Group 31">
              <a:extLst>
                <a:ext uri="{FF2B5EF4-FFF2-40B4-BE49-F238E27FC236}">
                  <a16:creationId xmlns:a16="http://schemas.microsoft.com/office/drawing/2014/main" id="{9036DBAB-FDE5-7F72-8B03-AE2E46D0ACDE}"/>
                </a:ext>
              </a:extLst>
            </p:cNvPr>
            <p:cNvGrpSpPr/>
            <p:nvPr/>
          </p:nvGrpSpPr>
          <p:grpSpPr>
            <a:xfrm>
              <a:off x="4203891" y="1952484"/>
              <a:ext cx="491877" cy="376052"/>
              <a:chOff x="7564562" y="4867632"/>
              <a:chExt cx="322144" cy="376052"/>
            </a:xfrm>
          </p:grpSpPr>
          <p:sp>
            <p:nvSpPr>
              <p:cNvPr id="33" name="object 30">
                <a:extLst>
                  <a:ext uri="{FF2B5EF4-FFF2-40B4-BE49-F238E27FC236}">
                    <a16:creationId xmlns:a16="http://schemas.microsoft.com/office/drawing/2014/main" id="{083CE402-8709-40C3-F6F7-BF50BCF8FA99}"/>
                  </a:ext>
                </a:extLst>
              </p:cNvPr>
              <p:cNvSpPr txBox="1"/>
              <p:nvPr/>
            </p:nvSpPr>
            <p:spPr>
              <a:xfrm>
                <a:off x="7564562" y="5028240"/>
                <a:ext cx="322144" cy="215444"/>
              </a:xfrm>
              <a:prstGeom prst="rect">
                <a:avLst/>
              </a:prstGeom>
            </p:spPr>
            <p:txBody>
              <a:bodyPr vert="horz" wrap="square" lIns="0" tIns="0" rIns="0" bIns="0" rtlCol="0">
                <a:spAutoFit/>
              </a:bodyPr>
              <a:lstStyle/>
              <a:p>
                <a:pPr marL="9472" algn="ctr"/>
                <a:r>
                  <a:rPr lang="en-US" sz="1400" b="1" dirty="0">
                    <a:solidFill>
                      <a:srgbClr val="00B050"/>
                    </a:solidFill>
                  </a:rPr>
                  <a:t>+36%</a:t>
                </a:r>
                <a:endParaRPr sz="1400" b="1" dirty="0">
                  <a:solidFill>
                    <a:srgbClr val="00B050"/>
                  </a:solidFill>
                  <a:cs typeface="Corbel"/>
                </a:endParaRPr>
              </a:p>
            </p:txBody>
          </p:sp>
          <p:sp>
            <p:nvSpPr>
              <p:cNvPr id="34" name="object 25">
                <a:extLst>
                  <a:ext uri="{FF2B5EF4-FFF2-40B4-BE49-F238E27FC236}">
                    <a16:creationId xmlns:a16="http://schemas.microsoft.com/office/drawing/2014/main" id="{66CA91EB-F6DE-C314-B451-AF269A6BAA20}"/>
                  </a:ext>
                </a:extLst>
              </p:cNvPr>
              <p:cNvSpPr/>
              <p:nvPr/>
            </p:nvSpPr>
            <p:spPr>
              <a:xfrm>
                <a:off x="7640986" y="4867632"/>
                <a:ext cx="135927" cy="127994"/>
              </a:xfrm>
              <a:custGeom>
                <a:avLst/>
                <a:gdLst/>
                <a:ahLst/>
                <a:cxnLst/>
                <a:rect l="l" t="t" r="r" b="b"/>
                <a:pathLst>
                  <a:path w="256539" h="220980">
                    <a:moveTo>
                      <a:pt x="128015" y="0"/>
                    </a:moveTo>
                    <a:lnTo>
                      <a:pt x="0" y="220979"/>
                    </a:lnTo>
                    <a:lnTo>
                      <a:pt x="256031" y="220979"/>
                    </a:lnTo>
                    <a:lnTo>
                      <a:pt x="128015" y="0"/>
                    </a:lnTo>
                    <a:close/>
                  </a:path>
                </a:pathLst>
              </a:custGeom>
              <a:solidFill>
                <a:srgbClr val="00945D"/>
              </a:solidFill>
            </p:spPr>
            <p:txBody>
              <a:bodyPr wrap="square" lIns="0" tIns="0" rIns="0" bIns="0" rtlCol="0"/>
              <a:lstStyle/>
              <a:p>
                <a:endParaRPr sz="1100" b="1">
                  <a:solidFill>
                    <a:srgbClr val="00B050"/>
                  </a:solidFill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8908186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940510" y="80952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0365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400" b="1" i="0" u="none" strike="noStrike" kern="1200" cap="none" spc="56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التغير الربعي في أعداد الزوار الوافدين حسب وسيلة النقل 2023 </a:t>
            </a:r>
          </a:p>
          <a:p>
            <a:pPr marL="20365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56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DIN Next LT Arabic" charset="0"/>
                <a:cs typeface="Sakkal Majalla" panose="02000000000000000000" pitchFamily="2" charset="-78"/>
              </a:rPr>
              <a:t>Quarterly Change in Inbound Visitors by Mode of Transport 2023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F2F71777-586D-27E4-C432-7526204B7B8E}"/>
              </a:ext>
            </a:extLst>
          </p:cNvPr>
          <p:cNvGrpSpPr/>
          <p:nvPr/>
        </p:nvGrpSpPr>
        <p:grpSpPr>
          <a:xfrm>
            <a:off x="6404244" y="1237212"/>
            <a:ext cx="5671128" cy="2125282"/>
            <a:chOff x="138545" y="1303718"/>
            <a:chExt cx="5671128" cy="2125282"/>
          </a:xfrm>
        </p:grpSpPr>
        <p:graphicFrame>
          <p:nvGraphicFramePr>
            <p:cNvPr id="6" name="Chart 5">
              <a:extLst>
                <a:ext uri="{FF2B5EF4-FFF2-40B4-BE49-F238E27FC236}">
                  <a16:creationId xmlns:a16="http://schemas.microsoft.com/office/drawing/2014/main" id="{926CC9D4-D92C-8AF7-A801-342003266BA2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1959873262"/>
                </p:ext>
              </p:extLst>
            </p:nvPr>
          </p:nvGraphicFramePr>
          <p:xfrm>
            <a:off x="138545" y="1303718"/>
            <a:ext cx="5671128" cy="2125282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81EE9448-48C3-AA25-01BF-475D82DA4FD1}"/>
                </a:ext>
              </a:extLst>
            </p:cNvPr>
            <p:cNvGrpSpPr/>
            <p:nvPr/>
          </p:nvGrpSpPr>
          <p:grpSpPr>
            <a:xfrm>
              <a:off x="1252872" y="1622322"/>
              <a:ext cx="491877" cy="339456"/>
              <a:chOff x="7564562" y="4873450"/>
              <a:chExt cx="322144" cy="339456"/>
            </a:xfrm>
          </p:grpSpPr>
          <p:sp>
            <p:nvSpPr>
              <p:cNvPr id="14" name="object 30">
                <a:extLst>
                  <a:ext uri="{FF2B5EF4-FFF2-40B4-BE49-F238E27FC236}">
                    <a16:creationId xmlns:a16="http://schemas.microsoft.com/office/drawing/2014/main" id="{DC4A2A25-C409-F7B2-C079-2FDDB87D5A52}"/>
                  </a:ext>
                </a:extLst>
              </p:cNvPr>
              <p:cNvSpPr txBox="1"/>
              <p:nvPr/>
            </p:nvSpPr>
            <p:spPr>
              <a:xfrm>
                <a:off x="7564562" y="5028240"/>
                <a:ext cx="322144" cy="184666"/>
              </a:xfrm>
              <a:prstGeom prst="rect">
                <a:avLst/>
              </a:prstGeom>
            </p:spPr>
            <p:txBody>
              <a:bodyPr vert="horz" wrap="square" lIns="0" tIns="0" rIns="0" bIns="0" rtlCol="0">
                <a:spAutoFit/>
              </a:bodyPr>
              <a:lstStyle/>
              <a:p>
                <a:pPr marL="9472" algn="ctr"/>
                <a:r>
                  <a:rPr lang="en-US" sz="1200" b="1" dirty="0">
                    <a:solidFill>
                      <a:srgbClr val="00B050"/>
                    </a:solidFill>
                  </a:rPr>
                  <a:t>+72%</a:t>
                </a:r>
                <a:endParaRPr sz="1200" b="1" dirty="0">
                  <a:solidFill>
                    <a:srgbClr val="00B050"/>
                  </a:solidFill>
                  <a:cs typeface="Corbel"/>
                </a:endParaRPr>
              </a:p>
            </p:txBody>
          </p:sp>
          <p:sp>
            <p:nvSpPr>
              <p:cNvPr id="15" name="object 25">
                <a:extLst>
                  <a:ext uri="{FF2B5EF4-FFF2-40B4-BE49-F238E27FC236}">
                    <a16:creationId xmlns:a16="http://schemas.microsoft.com/office/drawing/2014/main" id="{418EA2A2-F28E-661D-02B0-824F4F6E38A8}"/>
                  </a:ext>
                </a:extLst>
              </p:cNvPr>
              <p:cNvSpPr/>
              <p:nvPr/>
            </p:nvSpPr>
            <p:spPr>
              <a:xfrm>
                <a:off x="7647165" y="4873450"/>
                <a:ext cx="123570" cy="116358"/>
              </a:xfrm>
              <a:custGeom>
                <a:avLst/>
                <a:gdLst/>
                <a:ahLst/>
                <a:cxnLst/>
                <a:rect l="l" t="t" r="r" b="b"/>
                <a:pathLst>
                  <a:path w="256539" h="220980">
                    <a:moveTo>
                      <a:pt x="128015" y="0"/>
                    </a:moveTo>
                    <a:lnTo>
                      <a:pt x="0" y="220979"/>
                    </a:lnTo>
                    <a:lnTo>
                      <a:pt x="256031" y="220979"/>
                    </a:lnTo>
                    <a:lnTo>
                      <a:pt x="128015" y="0"/>
                    </a:lnTo>
                    <a:close/>
                  </a:path>
                </a:pathLst>
              </a:custGeom>
              <a:solidFill>
                <a:srgbClr val="00945D"/>
              </a:solidFill>
            </p:spPr>
            <p:txBody>
              <a:bodyPr wrap="square" lIns="0" tIns="0" rIns="0" bIns="0" rtlCol="0"/>
              <a:lstStyle/>
              <a:p>
                <a:endParaRPr sz="1100" b="1">
                  <a:solidFill>
                    <a:srgbClr val="00B050"/>
                  </a:solidFill>
                </a:endParaRPr>
              </a:p>
            </p:txBody>
          </p:sp>
        </p:grp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0D4980A4-E609-96FC-284D-F60713FE7360}"/>
                </a:ext>
              </a:extLst>
            </p:cNvPr>
            <p:cNvGrpSpPr/>
            <p:nvPr/>
          </p:nvGrpSpPr>
          <p:grpSpPr>
            <a:xfrm>
              <a:off x="3037588" y="2319279"/>
              <a:ext cx="491877" cy="339456"/>
              <a:chOff x="7564562" y="4873450"/>
              <a:chExt cx="322144" cy="339456"/>
            </a:xfrm>
          </p:grpSpPr>
          <p:sp>
            <p:nvSpPr>
              <p:cNvPr id="12" name="object 30">
                <a:extLst>
                  <a:ext uri="{FF2B5EF4-FFF2-40B4-BE49-F238E27FC236}">
                    <a16:creationId xmlns:a16="http://schemas.microsoft.com/office/drawing/2014/main" id="{8476C2CD-0200-8EA0-B908-7EAEFA9D049A}"/>
                  </a:ext>
                </a:extLst>
              </p:cNvPr>
              <p:cNvSpPr txBox="1"/>
              <p:nvPr/>
            </p:nvSpPr>
            <p:spPr>
              <a:xfrm>
                <a:off x="7564562" y="5028240"/>
                <a:ext cx="322144" cy="184666"/>
              </a:xfrm>
              <a:prstGeom prst="rect">
                <a:avLst/>
              </a:prstGeom>
            </p:spPr>
            <p:txBody>
              <a:bodyPr vert="horz" wrap="square" lIns="0" tIns="0" rIns="0" bIns="0" rtlCol="0">
                <a:spAutoFit/>
              </a:bodyPr>
              <a:lstStyle/>
              <a:p>
                <a:pPr marL="9472" algn="ctr"/>
                <a:r>
                  <a:rPr lang="en-US" sz="1200" b="1" dirty="0">
                    <a:solidFill>
                      <a:srgbClr val="00B050"/>
                    </a:solidFill>
                  </a:rPr>
                  <a:t>+53%</a:t>
                </a:r>
                <a:endParaRPr sz="1200" b="1" dirty="0">
                  <a:solidFill>
                    <a:srgbClr val="00B050"/>
                  </a:solidFill>
                  <a:cs typeface="Corbel"/>
                </a:endParaRPr>
              </a:p>
            </p:txBody>
          </p:sp>
          <p:sp>
            <p:nvSpPr>
              <p:cNvPr id="13" name="object 25">
                <a:extLst>
                  <a:ext uri="{FF2B5EF4-FFF2-40B4-BE49-F238E27FC236}">
                    <a16:creationId xmlns:a16="http://schemas.microsoft.com/office/drawing/2014/main" id="{5E44136B-E8D1-2AC4-D8F7-5368EDDCFC3A}"/>
                  </a:ext>
                </a:extLst>
              </p:cNvPr>
              <p:cNvSpPr/>
              <p:nvPr/>
            </p:nvSpPr>
            <p:spPr>
              <a:xfrm>
                <a:off x="7647165" y="4873450"/>
                <a:ext cx="123570" cy="116358"/>
              </a:xfrm>
              <a:custGeom>
                <a:avLst/>
                <a:gdLst/>
                <a:ahLst/>
                <a:cxnLst/>
                <a:rect l="l" t="t" r="r" b="b"/>
                <a:pathLst>
                  <a:path w="256539" h="220980">
                    <a:moveTo>
                      <a:pt x="128015" y="0"/>
                    </a:moveTo>
                    <a:lnTo>
                      <a:pt x="0" y="220979"/>
                    </a:lnTo>
                    <a:lnTo>
                      <a:pt x="256031" y="220979"/>
                    </a:lnTo>
                    <a:lnTo>
                      <a:pt x="128015" y="0"/>
                    </a:lnTo>
                    <a:close/>
                  </a:path>
                </a:pathLst>
              </a:custGeom>
              <a:solidFill>
                <a:srgbClr val="00945D"/>
              </a:solidFill>
            </p:spPr>
            <p:txBody>
              <a:bodyPr wrap="square" lIns="0" tIns="0" rIns="0" bIns="0" rtlCol="0"/>
              <a:lstStyle/>
              <a:p>
                <a:endParaRPr sz="1100" b="1">
                  <a:solidFill>
                    <a:srgbClr val="00B050"/>
                  </a:solidFill>
                </a:endParaRPr>
              </a:p>
            </p:txBody>
          </p:sp>
        </p:grp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1B5A1D0D-285B-9B4B-14F6-8597FA5FA7F9}"/>
                </a:ext>
              </a:extLst>
            </p:cNvPr>
            <p:cNvGrpSpPr/>
            <p:nvPr/>
          </p:nvGrpSpPr>
          <p:grpSpPr>
            <a:xfrm>
              <a:off x="4607770" y="2452562"/>
              <a:ext cx="638485" cy="334167"/>
              <a:chOff x="7564562" y="4878739"/>
              <a:chExt cx="322144" cy="334167"/>
            </a:xfrm>
          </p:grpSpPr>
          <p:sp>
            <p:nvSpPr>
              <p:cNvPr id="10" name="object 30">
                <a:extLst>
                  <a:ext uri="{FF2B5EF4-FFF2-40B4-BE49-F238E27FC236}">
                    <a16:creationId xmlns:a16="http://schemas.microsoft.com/office/drawing/2014/main" id="{CDE35B56-1579-603C-A6CD-D61BF209C42B}"/>
                  </a:ext>
                </a:extLst>
              </p:cNvPr>
              <p:cNvSpPr txBox="1"/>
              <p:nvPr/>
            </p:nvSpPr>
            <p:spPr>
              <a:xfrm>
                <a:off x="7564562" y="5028240"/>
                <a:ext cx="322144" cy="184666"/>
              </a:xfrm>
              <a:prstGeom prst="rect">
                <a:avLst/>
              </a:prstGeom>
            </p:spPr>
            <p:txBody>
              <a:bodyPr vert="horz" wrap="square" lIns="0" tIns="0" rIns="0" bIns="0" rtlCol="0">
                <a:spAutoFit/>
              </a:bodyPr>
              <a:lstStyle/>
              <a:p>
                <a:pPr marL="9472" algn="ctr"/>
                <a:r>
                  <a:rPr lang="en-US" sz="1200" b="1" dirty="0">
                    <a:solidFill>
                      <a:srgbClr val="00B050"/>
                    </a:solidFill>
                  </a:rPr>
                  <a:t>+509%</a:t>
                </a:r>
                <a:endParaRPr sz="1200" b="1" dirty="0">
                  <a:solidFill>
                    <a:srgbClr val="00B050"/>
                  </a:solidFill>
                  <a:cs typeface="Corbel"/>
                </a:endParaRPr>
              </a:p>
            </p:txBody>
          </p:sp>
          <p:sp>
            <p:nvSpPr>
              <p:cNvPr id="11" name="object 25">
                <a:extLst>
                  <a:ext uri="{FF2B5EF4-FFF2-40B4-BE49-F238E27FC236}">
                    <a16:creationId xmlns:a16="http://schemas.microsoft.com/office/drawing/2014/main" id="{ECE376D6-A46E-B8A5-CEFB-098645D57815}"/>
                  </a:ext>
                </a:extLst>
              </p:cNvPr>
              <p:cNvSpPr/>
              <p:nvPr/>
            </p:nvSpPr>
            <p:spPr>
              <a:xfrm>
                <a:off x="7652781" y="4878739"/>
                <a:ext cx="112336" cy="105780"/>
              </a:xfrm>
              <a:custGeom>
                <a:avLst/>
                <a:gdLst/>
                <a:ahLst/>
                <a:cxnLst/>
                <a:rect l="l" t="t" r="r" b="b"/>
                <a:pathLst>
                  <a:path w="256539" h="220980">
                    <a:moveTo>
                      <a:pt x="128015" y="0"/>
                    </a:moveTo>
                    <a:lnTo>
                      <a:pt x="0" y="220979"/>
                    </a:lnTo>
                    <a:lnTo>
                      <a:pt x="256031" y="220979"/>
                    </a:lnTo>
                    <a:lnTo>
                      <a:pt x="128015" y="0"/>
                    </a:lnTo>
                    <a:close/>
                  </a:path>
                </a:pathLst>
              </a:custGeom>
              <a:solidFill>
                <a:srgbClr val="00945D"/>
              </a:solidFill>
            </p:spPr>
            <p:txBody>
              <a:bodyPr wrap="square" lIns="0" tIns="0" rIns="0" bIns="0" rtlCol="0"/>
              <a:lstStyle/>
              <a:p>
                <a:endParaRPr sz="1100" b="1">
                  <a:solidFill>
                    <a:srgbClr val="00B050"/>
                  </a:solidFill>
                </a:endParaRPr>
              </a:p>
            </p:txBody>
          </p:sp>
        </p:grp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57276E6D-BD2B-4D14-60EF-4F237D47E033}"/>
              </a:ext>
            </a:extLst>
          </p:cNvPr>
          <p:cNvGrpSpPr/>
          <p:nvPr/>
        </p:nvGrpSpPr>
        <p:grpSpPr>
          <a:xfrm>
            <a:off x="2203932" y="3613373"/>
            <a:ext cx="7319818" cy="3011711"/>
            <a:chOff x="2184401" y="3657600"/>
            <a:chExt cx="7319818" cy="3011711"/>
          </a:xfrm>
        </p:grpSpPr>
        <p:graphicFrame>
          <p:nvGraphicFramePr>
            <p:cNvPr id="17" name="Chart 16">
              <a:extLst>
                <a:ext uri="{FF2B5EF4-FFF2-40B4-BE49-F238E27FC236}">
                  <a16:creationId xmlns:a16="http://schemas.microsoft.com/office/drawing/2014/main" id="{C6CDA197-0660-A6E3-D81F-B91DA3AE05D4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4260993669"/>
                </p:ext>
              </p:extLst>
            </p:nvPr>
          </p:nvGraphicFramePr>
          <p:xfrm>
            <a:off x="2184401" y="3657600"/>
            <a:ext cx="7319818" cy="3011711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B1D500DF-4444-F478-BBA5-95720B15A321}"/>
                </a:ext>
              </a:extLst>
            </p:cNvPr>
            <p:cNvGrpSpPr/>
            <p:nvPr/>
          </p:nvGrpSpPr>
          <p:grpSpPr>
            <a:xfrm>
              <a:off x="3936035" y="4135850"/>
              <a:ext cx="491877" cy="339456"/>
              <a:chOff x="7564562" y="4873450"/>
              <a:chExt cx="322144" cy="339456"/>
            </a:xfrm>
          </p:grpSpPr>
          <p:sp>
            <p:nvSpPr>
              <p:cNvPr id="37" name="object 30">
                <a:extLst>
                  <a:ext uri="{FF2B5EF4-FFF2-40B4-BE49-F238E27FC236}">
                    <a16:creationId xmlns:a16="http://schemas.microsoft.com/office/drawing/2014/main" id="{0E2F99A7-90D8-4B1C-DA4E-D0E4378D51E0}"/>
                  </a:ext>
                </a:extLst>
              </p:cNvPr>
              <p:cNvSpPr txBox="1"/>
              <p:nvPr/>
            </p:nvSpPr>
            <p:spPr>
              <a:xfrm>
                <a:off x="7564562" y="5028240"/>
                <a:ext cx="322144" cy="184666"/>
              </a:xfrm>
              <a:prstGeom prst="rect">
                <a:avLst/>
              </a:prstGeom>
            </p:spPr>
            <p:txBody>
              <a:bodyPr vert="horz" wrap="square" lIns="0" tIns="0" rIns="0" bIns="0" rtlCol="0">
                <a:spAutoFit/>
              </a:bodyPr>
              <a:lstStyle/>
              <a:p>
                <a:pPr marL="9472" algn="ctr"/>
                <a:r>
                  <a:rPr lang="en-US" sz="1200" b="1" dirty="0">
                    <a:solidFill>
                      <a:srgbClr val="00B050"/>
                    </a:solidFill>
                  </a:rPr>
                  <a:t>+53%</a:t>
                </a:r>
                <a:endParaRPr sz="1200" b="1" dirty="0">
                  <a:solidFill>
                    <a:srgbClr val="00B050"/>
                  </a:solidFill>
                  <a:cs typeface="Corbel"/>
                </a:endParaRPr>
              </a:p>
            </p:txBody>
          </p:sp>
          <p:sp>
            <p:nvSpPr>
              <p:cNvPr id="38" name="object 25">
                <a:extLst>
                  <a:ext uri="{FF2B5EF4-FFF2-40B4-BE49-F238E27FC236}">
                    <a16:creationId xmlns:a16="http://schemas.microsoft.com/office/drawing/2014/main" id="{D4C5C680-31BC-C22C-D29C-4AB7E0823117}"/>
                  </a:ext>
                </a:extLst>
              </p:cNvPr>
              <p:cNvSpPr/>
              <p:nvPr/>
            </p:nvSpPr>
            <p:spPr>
              <a:xfrm>
                <a:off x="7647165" y="4873450"/>
                <a:ext cx="123570" cy="116358"/>
              </a:xfrm>
              <a:custGeom>
                <a:avLst/>
                <a:gdLst/>
                <a:ahLst/>
                <a:cxnLst/>
                <a:rect l="l" t="t" r="r" b="b"/>
                <a:pathLst>
                  <a:path w="256539" h="220980">
                    <a:moveTo>
                      <a:pt x="128015" y="0"/>
                    </a:moveTo>
                    <a:lnTo>
                      <a:pt x="0" y="220979"/>
                    </a:lnTo>
                    <a:lnTo>
                      <a:pt x="256031" y="220979"/>
                    </a:lnTo>
                    <a:lnTo>
                      <a:pt x="128015" y="0"/>
                    </a:lnTo>
                    <a:close/>
                  </a:path>
                </a:pathLst>
              </a:custGeom>
              <a:solidFill>
                <a:srgbClr val="00945D"/>
              </a:solidFill>
            </p:spPr>
            <p:txBody>
              <a:bodyPr wrap="square" lIns="0" tIns="0" rIns="0" bIns="0" rtlCol="0"/>
              <a:lstStyle/>
              <a:p>
                <a:endParaRPr sz="1100" b="1">
                  <a:solidFill>
                    <a:srgbClr val="00B050"/>
                  </a:solidFill>
                </a:endParaRPr>
              </a:p>
            </p:txBody>
          </p:sp>
        </p:grpSp>
        <p:grpSp>
          <p:nvGrpSpPr>
            <p:cNvPr id="19" name="Group 18">
              <a:extLst>
                <a:ext uri="{FF2B5EF4-FFF2-40B4-BE49-F238E27FC236}">
                  <a16:creationId xmlns:a16="http://schemas.microsoft.com/office/drawing/2014/main" id="{54D9CAD6-E9E6-1CC0-6333-3A0881848658}"/>
                </a:ext>
              </a:extLst>
            </p:cNvPr>
            <p:cNvGrpSpPr/>
            <p:nvPr/>
          </p:nvGrpSpPr>
          <p:grpSpPr>
            <a:xfrm>
              <a:off x="6158306" y="5520263"/>
              <a:ext cx="491877" cy="339456"/>
              <a:chOff x="7564562" y="4873450"/>
              <a:chExt cx="322144" cy="339456"/>
            </a:xfrm>
          </p:grpSpPr>
          <p:sp>
            <p:nvSpPr>
              <p:cNvPr id="23" name="object 30">
                <a:extLst>
                  <a:ext uri="{FF2B5EF4-FFF2-40B4-BE49-F238E27FC236}">
                    <a16:creationId xmlns:a16="http://schemas.microsoft.com/office/drawing/2014/main" id="{1F28359C-E1DD-37BB-E1FD-6763BB93B120}"/>
                  </a:ext>
                </a:extLst>
              </p:cNvPr>
              <p:cNvSpPr txBox="1"/>
              <p:nvPr/>
            </p:nvSpPr>
            <p:spPr>
              <a:xfrm>
                <a:off x="7564562" y="5028240"/>
                <a:ext cx="322144" cy="184666"/>
              </a:xfrm>
              <a:prstGeom prst="rect">
                <a:avLst/>
              </a:prstGeom>
            </p:spPr>
            <p:txBody>
              <a:bodyPr vert="horz" wrap="square" lIns="0" tIns="0" rIns="0" bIns="0" rtlCol="0">
                <a:spAutoFit/>
              </a:bodyPr>
              <a:lstStyle/>
              <a:p>
                <a:pPr marL="9472" algn="ctr"/>
                <a:r>
                  <a:rPr lang="en-US" sz="1200" b="1" dirty="0">
                    <a:solidFill>
                      <a:srgbClr val="00B050"/>
                    </a:solidFill>
                  </a:rPr>
                  <a:t>+33%</a:t>
                </a:r>
                <a:endParaRPr sz="1200" b="1" dirty="0">
                  <a:solidFill>
                    <a:srgbClr val="00B050"/>
                  </a:solidFill>
                  <a:cs typeface="Corbel"/>
                </a:endParaRPr>
              </a:p>
            </p:txBody>
          </p:sp>
          <p:sp>
            <p:nvSpPr>
              <p:cNvPr id="24" name="object 25">
                <a:extLst>
                  <a:ext uri="{FF2B5EF4-FFF2-40B4-BE49-F238E27FC236}">
                    <a16:creationId xmlns:a16="http://schemas.microsoft.com/office/drawing/2014/main" id="{6CDC6552-E26F-770B-7B15-104B6CBA09DF}"/>
                  </a:ext>
                </a:extLst>
              </p:cNvPr>
              <p:cNvSpPr/>
              <p:nvPr/>
            </p:nvSpPr>
            <p:spPr>
              <a:xfrm>
                <a:off x="7647165" y="4873450"/>
                <a:ext cx="123570" cy="116358"/>
              </a:xfrm>
              <a:custGeom>
                <a:avLst/>
                <a:gdLst/>
                <a:ahLst/>
                <a:cxnLst/>
                <a:rect l="l" t="t" r="r" b="b"/>
                <a:pathLst>
                  <a:path w="256539" h="220980">
                    <a:moveTo>
                      <a:pt x="128015" y="0"/>
                    </a:moveTo>
                    <a:lnTo>
                      <a:pt x="0" y="220979"/>
                    </a:lnTo>
                    <a:lnTo>
                      <a:pt x="256031" y="220979"/>
                    </a:lnTo>
                    <a:lnTo>
                      <a:pt x="128015" y="0"/>
                    </a:lnTo>
                    <a:close/>
                  </a:path>
                </a:pathLst>
              </a:custGeom>
              <a:solidFill>
                <a:srgbClr val="00945D"/>
              </a:solidFill>
            </p:spPr>
            <p:txBody>
              <a:bodyPr wrap="square" lIns="0" tIns="0" rIns="0" bIns="0" rtlCol="0"/>
              <a:lstStyle/>
              <a:p>
                <a:endParaRPr sz="1100" b="1" dirty="0">
                  <a:solidFill>
                    <a:srgbClr val="00B050"/>
                  </a:solidFill>
                </a:endParaRPr>
              </a:p>
            </p:txBody>
          </p:sp>
        </p:grpSp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id="{E3D0B7B2-D4F1-E96D-3F17-7D4BF8D7D9AA}"/>
                </a:ext>
              </a:extLst>
            </p:cNvPr>
            <p:cNvGrpSpPr/>
            <p:nvPr/>
          </p:nvGrpSpPr>
          <p:grpSpPr>
            <a:xfrm>
              <a:off x="8112960" y="5600567"/>
              <a:ext cx="601539" cy="339456"/>
              <a:chOff x="7564562" y="4873450"/>
              <a:chExt cx="393965" cy="339456"/>
            </a:xfrm>
          </p:grpSpPr>
          <p:sp>
            <p:nvSpPr>
              <p:cNvPr id="21" name="object 30">
                <a:extLst>
                  <a:ext uri="{FF2B5EF4-FFF2-40B4-BE49-F238E27FC236}">
                    <a16:creationId xmlns:a16="http://schemas.microsoft.com/office/drawing/2014/main" id="{A52E57FB-B430-D573-3C0C-F47E63716DD3}"/>
                  </a:ext>
                </a:extLst>
              </p:cNvPr>
              <p:cNvSpPr txBox="1"/>
              <p:nvPr/>
            </p:nvSpPr>
            <p:spPr>
              <a:xfrm>
                <a:off x="7564562" y="5028240"/>
                <a:ext cx="393965" cy="184666"/>
              </a:xfrm>
              <a:prstGeom prst="rect">
                <a:avLst/>
              </a:prstGeom>
            </p:spPr>
            <p:txBody>
              <a:bodyPr vert="horz" wrap="square" lIns="0" tIns="0" rIns="0" bIns="0" rtlCol="0">
                <a:spAutoFit/>
              </a:bodyPr>
              <a:lstStyle/>
              <a:p>
                <a:pPr marL="9472" algn="ctr"/>
                <a:r>
                  <a:rPr lang="en-US" sz="1200" b="1" dirty="0">
                    <a:solidFill>
                      <a:srgbClr val="00B050"/>
                    </a:solidFill>
                  </a:rPr>
                  <a:t>+145%</a:t>
                </a:r>
                <a:endParaRPr sz="1200" b="1" dirty="0">
                  <a:solidFill>
                    <a:srgbClr val="00B050"/>
                  </a:solidFill>
                  <a:cs typeface="Corbel"/>
                </a:endParaRPr>
              </a:p>
            </p:txBody>
          </p:sp>
          <p:sp>
            <p:nvSpPr>
              <p:cNvPr id="22" name="object 25">
                <a:extLst>
                  <a:ext uri="{FF2B5EF4-FFF2-40B4-BE49-F238E27FC236}">
                    <a16:creationId xmlns:a16="http://schemas.microsoft.com/office/drawing/2014/main" id="{7B604555-DB24-2324-283F-DBC8E3584D2D}"/>
                  </a:ext>
                </a:extLst>
              </p:cNvPr>
              <p:cNvSpPr/>
              <p:nvPr/>
            </p:nvSpPr>
            <p:spPr>
              <a:xfrm>
                <a:off x="7647165" y="4873450"/>
                <a:ext cx="123570" cy="116358"/>
              </a:xfrm>
              <a:custGeom>
                <a:avLst/>
                <a:gdLst/>
                <a:ahLst/>
                <a:cxnLst/>
                <a:rect l="l" t="t" r="r" b="b"/>
                <a:pathLst>
                  <a:path w="256539" h="220980">
                    <a:moveTo>
                      <a:pt x="128015" y="0"/>
                    </a:moveTo>
                    <a:lnTo>
                      <a:pt x="0" y="220979"/>
                    </a:lnTo>
                    <a:lnTo>
                      <a:pt x="256031" y="220979"/>
                    </a:lnTo>
                    <a:lnTo>
                      <a:pt x="128015" y="0"/>
                    </a:lnTo>
                    <a:close/>
                  </a:path>
                </a:pathLst>
              </a:custGeom>
              <a:solidFill>
                <a:srgbClr val="00945D"/>
              </a:solidFill>
            </p:spPr>
            <p:txBody>
              <a:bodyPr wrap="square" lIns="0" tIns="0" rIns="0" bIns="0" rtlCol="0"/>
              <a:lstStyle/>
              <a:p>
                <a:endParaRPr sz="1100" b="1" dirty="0">
                  <a:solidFill>
                    <a:srgbClr val="00B050"/>
                  </a:solidFill>
                </a:endParaRPr>
              </a:p>
            </p:txBody>
          </p:sp>
        </p:grp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F193F2C1-9E88-2D66-61C8-55DAAD6EB7F0}"/>
              </a:ext>
            </a:extLst>
          </p:cNvPr>
          <p:cNvGrpSpPr/>
          <p:nvPr/>
        </p:nvGrpSpPr>
        <p:grpSpPr>
          <a:xfrm>
            <a:off x="309165" y="1237212"/>
            <a:ext cx="5366326" cy="2125282"/>
            <a:chOff x="6650183" y="1303718"/>
            <a:chExt cx="5366326" cy="2125282"/>
          </a:xfrm>
        </p:grpSpPr>
        <p:graphicFrame>
          <p:nvGraphicFramePr>
            <p:cNvPr id="40" name="Chart 39">
              <a:extLst>
                <a:ext uri="{FF2B5EF4-FFF2-40B4-BE49-F238E27FC236}">
                  <a16:creationId xmlns:a16="http://schemas.microsoft.com/office/drawing/2014/main" id="{74D9D41C-79C7-C7DA-7293-7750A17691B7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1500912653"/>
                </p:ext>
              </p:extLst>
            </p:nvPr>
          </p:nvGraphicFramePr>
          <p:xfrm>
            <a:off x="6650183" y="1303718"/>
            <a:ext cx="5366326" cy="2125282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5"/>
            </a:graphicData>
          </a:graphic>
        </p:graphicFrame>
        <p:grpSp>
          <p:nvGrpSpPr>
            <p:cNvPr id="41" name="Group 40">
              <a:extLst>
                <a:ext uri="{FF2B5EF4-FFF2-40B4-BE49-F238E27FC236}">
                  <a16:creationId xmlns:a16="http://schemas.microsoft.com/office/drawing/2014/main" id="{1D1E0875-DC75-CDC2-D5E9-6D7C19B6F4D6}"/>
                </a:ext>
              </a:extLst>
            </p:cNvPr>
            <p:cNvGrpSpPr/>
            <p:nvPr/>
          </p:nvGrpSpPr>
          <p:grpSpPr>
            <a:xfrm>
              <a:off x="7579612" y="1696213"/>
              <a:ext cx="491877" cy="339456"/>
              <a:chOff x="7564562" y="4873450"/>
              <a:chExt cx="322144" cy="339456"/>
            </a:xfrm>
          </p:grpSpPr>
          <p:sp>
            <p:nvSpPr>
              <p:cNvPr id="48" name="object 30">
                <a:extLst>
                  <a:ext uri="{FF2B5EF4-FFF2-40B4-BE49-F238E27FC236}">
                    <a16:creationId xmlns:a16="http://schemas.microsoft.com/office/drawing/2014/main" id="{C7F81C28-E79B-EF06-2D16-AF29D149A966}"/>
                  </a:ext>
                </a:extLst>
              </p:cNvPr>
              <p:cNvSpPr txBox="1"/>
              <p:nvPr/>
            </p:nvSpPr>
            <p:spPr>
              <a:xfrm>
                <a:off x="7564562" y="5028240"/>
                <a:ext cx="322144" cy="184666"/>
              </a:xfrm>
              <a:prstGeom prst="rect">
                <a:avLst/>
              </a:prstGeom>
            </p:spPr>
            <p:txBody>
              <a:bodyPr vert="horz" wrap="square" lIns="0" tIns="0" rIns="0" bIns="0" rtlCol="0">
                <a:spAutoFit/>
              </a:bodyPr>
              <a:lstStyle/>
              <a:p>
                <a:pPr marL="9472" algn="ctr"/>
                <a:r>
                  <a:rPr lang="en-US" sz="1200" b="1" dirty="0">
                    <a:solidFill>
                      <a:srgbClr val="00B050"/>
                    </a:solidFill>
                  </a:rPr>
                  <a:t>+39%</a:t>
                </a:r>
                <a:endParaRPr sz="1200" b="1" dirty="0">
                  <a:solidFill>
                    <a:srgbClr val="00B050"/>
                  </a:solidFill>
                  <a:cs typeface="Corbel"/>
                </a:endParaRPr>
              </a:p>
            </p:txBody>
          </p:sp>
          <p:sp>
            <p:nvSpPr>
              <p:cNvPr id="49" name="object 25">
                <a:extLst>
                  <a:ext uri="{FF2B5EF4-FFF2-40B4-BE49-F238E27FC236}">
                    <a16:creationId xmlns:a16="http://schemas.microsoft.com/office/drawing/2014/main" id="{9011F6E2-DBB3-D4E4-2E3E-D503227C3159}"/>
                  </a:ext>
                </a:extLst>
              </p:cNvPr>
              <p:cNvSpPr/>
              <p:nvPr/>
            </p:nvSpPr>
            <p:spPr>
              <a:xfrm>
                <a:off x="7647165" y="4873450"/>
                <a:ext cx="123570" cy="116358"/>
              </a:xfrm>
              <a:custGeom>
                <a:avLst/>
                <a:gdLst/>
                <a:ahLst/>
                <a:cxnLst/>
                <a:rect l="l" t="t" r="r" b="b"/>
                <a:pathLst>
                  <a:path w="256539" h="220980">
                    <a:moveTo>
                      <a:pt x="128015" y="0"/>
                    </a:moveTo>
                    <a:lnTo>
                      <a:pt x="0" y="220979"/>
                    </a:lnTo>
                    <a:lnTo>
                      <a:pt x="256031" y="220979"/>
                    </a:lnTo>
                    <a:lnTo>
                      <a:pt x="128015" y="0"/>
                    </a:lnTo>
                    <a:close/>
                  </a:path>
                </a:pathLst>
              </a:custGeom>
              <a:solidFill>
                <a:srgbClr val="00945D"/>
              </a:solidFill>
            </p:spPr>
            <p:txBody>
              <a:bodyPr wrap="square" lIns="0" tIns="0" rIns="0" bIns="0" rtlCol="0"/>
              <a:lstStyle/>
              <a:p>
                <a:endParaRPr sz="1100" b="1">
                  <a:solidFill>
                    <a:srgbClr val="00B050"/>
                  </a:solidFill>
                </a:endParaRPr>
              </a:p>
            </p:txBody>
          </p:sp>
        </p:grpSp>
        <p:grpSp>
          <p:nvGrpSpPr>
            <p:cNvPr id="42" name="Group 41">
              <a:extLst>
                <a:ext uri="{FF2B5EF4-FFF2-40B4-BE49-F238E27FC236}">
                  <a16:creationId xmlns:a16="http://schemas.microsoft.com/office/drawing/2014/main" id="{ED63AEE3-7C81-AF35-FA38-C0D3A8420CEE}"/>
                </a:ext>
              </a:extLst>
            </p:cNvPr>
            <p:cNvGrpSpPr/>
            <p:nvPr/>
          </p:nvGrpSpPr>
          <p:grpSpPr>
            <a:xfrm>
              <a:off x="9364328" y="2393170"/>
              <a:ext cx="491877" cy="339456"/>
              <a:chOff x="7564562" y="4873450"/>
              <a:chExt cx="322144" cy="339456"/>
            </a:xfrm>
          </p:grpSpPr>
          <p:sp>
            <p:nvSpPr>
              <p:cNvPr id="46" name="object 30">
                <a:extLst>
                  <a:ext uri="{FF2B5EF4-FFF2-40B4-BE49-F238E27FC236}">
                    <a16:creationId xmlns:a16="http://schemas.microsoft.com/office/drawing/2014/main" id="{50CBEE19-5DA8-062E-F882-E76EF8B9530D}"/>
                  </a:ext>
                </a:extLst>
              </p:cNvPr>
              <p:cNvSpPr txBox="1"/>
              <p:nvPr/>
            </p:nvSpPr>
            <p:spPr>
              <a:xfrm>
                <a:off x="7564562" y="5028240"/>
                <a:ext cx="322144" cy="184666"/>
              </a:xfrm>
              <a:prstGeom prst="rect">
                <a:avLst/>
              </a:prstGeom>
            </p:spPr>
            <p:txBody>
              <a:bodyPr vert="horz" wrap="square" lIns="0" tIns="0" rIns="0" bIns="0" rtlCol="0">
                <a:spAutoFit/>
              </a:bodyPr>
              <a:lstStyle/>
              <a:p>
                <a:pPr marL="9472" algn="ctr"/>
                <a:r>
                  <a:rPr lang="en-US" sz="1200" b="1" dirty="0">
                    <a:solidFill>
                      <a:srgbClr val="00B050"/>
                    </a:solidFill>
                  </a:rPr>
                  <a:t>+17%</a:t>
                </a:r>
                <a:endParaRPr sz="1200" b="1" dirty="0">
                  <a:solidFill>
                    <a:srgbClr val="00B050"/>
                  </a:solidFill>
                  <a:cs typeface="Corbel"/>
                </a:endParaRPr>
              </a:p>
            </p:txBody>
          </p:sp>
          <p:sp>
            <p:nvSpPr>
              <p:cNvPr id="47" name="object 25">
                <a:extLst>
                  <a:ext uri="{FF2B5EF4-FFF2-40B4-BE49-F238E27FC236}">
                    <a16:creationId xmlns:a16="http://schemas.microsoft.com/office/drawing/2014/main" id="{A572EF6B-EBB1-C353-0AE5-C2DE7B48D70B}"/>
                  </a:ext>
                </a:extLst>
              </p:cNvPr>
              <p:cNvSpPr/>
              <p:nvPr/>
            </p:nvSpPr>
            <p:spPr>
              <a:xfrm>
                <a:off x="7647165" y="4873450"/>
                <a:ext cx="123570" cy="116358"/>
              </a:xfrm>
              <a:custGeom>
                <a:avLst/>
                <a:gdLst/>
                <a:ahLst/>
                <a:cxnLst/>
                <a:rect l="l" t="t" r="r" b="b"/>
                <a:pathLst>
                  <a:path w="256539" h="220980">
                    <a:moveTo>
                      <a:pt x="128015" y="0"/>
                    </a:moveTo>
                    <a:lnTo>
                      <a:pt x="0" y="220979"/>
                    </a:lnTo>
                    <a:lnTo>
                      <a:pt x="256031" y="220979"/>
                    </a:lnTo>
                    <a:lnTo>
                      <a:pt x="128015" y="0"/>
                    </a:lnTo>
                    <a:close/>
                  </a:path>
                </a:pathLst>
              </a:custGeom>
              <a:solidFill>
                <a:srgbClr val="00945D"/>
              </a:solidFill>
            </p:spPr>
            <p:txBody>
              <a:bodyPr wrap="square" lIns="0" tIns="0" rIns="0" bIns="0" rtlCol="0"/>
              <a:lstStyle/>
              <a:p>
                <a:endParaRPr sz="1100" b="1">
                  <a:solidFill>
                    <a:srgbClr val="00B050"/>
                  </a:solidFill>
                </a:endParaRPr>
              </a:p>
            </p:txBody>
          </p:sp>
        </p:grpSp>
        <p:grpSp>
          <p:nvGrpSpPr>
            <p:cNvPr id="43" name="Group 42">
              <a:extLst>
                <a:ext uri="{FF2B5EF4-FFF2-40B4-BE49-F238E27FC236}">
                  <a16:creationId xmlns:a16="http://schemas.microsoft.com/office/drawing/2014/main" id="{5F11BB0B-CD15-7A93-6115-246C7AD0A62F}"/>
                </a:ext>
              </a:extLst>
            </p:cNvPr>
            <p:cNvGrpSpPr/>
            <p:nvPr/>
          </p:nvGrpSpPr>
          <p:grpSpPr>
            <a:xfrm>
              <a:off x="10950042" y="2511270"/>
              <a:ext cx="490182" cy="327581"/>
              <a:chOff x="7564562" y="4885325"/>
              <a:chExt cx="300217" cy="327581"/>
            </a:xfrm>
          </p:grpSpPr>
          <p:sp>
            <p:nvSpPr>
              <p:cNvPr id="44" name="object 30">
                <a:extLst>
                  <a:ext uri="{FF2B5EF4-FFF2-40B4-BE49-F238E27FC236}">
                    <a16:creationId xmlns:a16="http://schemas.microsoft.com/office/drawing/2014/main" id="{E2EBBFDF-DD1C-E5C3-58F8-E41DF317218F}"/>
                  </a:ext>
                </a:extLst>
              </p:cNvPr>
              <p:cNvSpPr txBox="1"/>
              <p:nvPr/>
            </p:nvSpPr>
            <p:spPr>
              <a:xfrm>
                <a:off x="7564562" y="5028240"/>
                <a:ext cx="300217" cy="184666"/>
              </a:xfrm>
              <a:prstGeom prst="rect">
                <a:avLst/>
              </a:prstGeom>
            </p:spPr>
            <p:txBody>
              <a:bodyPr vert="horz" wrap="square" lIns="0" tIns="0" rIns="0" bIns="0" rtlCol="0">
                <a:spAutoFit/>
              </a:bodyPr>
              <a:lstStyle/>
              <a:p>
                <a:pPr marL="9472"/>
                <a:r>
                  <a:rPr lang="en-US" sz="1200" b="1" dirty="0">
                    <a:solidFill>
                      <a:srgbClr val="FF0000"/>
                    </a:solidFill>
                  </a:rPr>
                  <a:t>-41%</a:t>
                </a:r>
                <a:endParaRPr sz="1200" b="1" dirty="0">
                  <a:solidFill>
                    <a:srgbClr val="FF0000"/>
                  </a:solidFill>
                  <a:cs typeface="Corbel"/>
                </a:endParaRPr>
              </a:p>
            </p:txBody>
          </p:sp>
          <p:sp>
            <p:nvSpPr>
              <p:cNvPr id="45" name="object 25">
                <a:extLst>
                  <a:ext uri="{FF2B5EF4-FFF2-40B4-BE49-F238E27FC236}">
                    <a16:creationId xmlns:a16="http://schemas.microsoft.com/office/drawing/2014/main" id="{790A471C-9574-3F60-220C-E9A2A2A60129}"/>
                  </a:ext>
                </a:extLst>
              </p:cNvPr>
              <p:cNvSpPr/>
              <p:nvPr/>
            </p:nvSpPr>
            <p:spPr>
              <a:xfrm rot="10800000">
                <a:off x="7636263" y="4885325"/>
                <a:ext cx="123570" cy="116358"/>
              </a:xfrm>
              <a:custGeom>
                <a:avLst/>
                <a:gdLst/>
                <a:ahLst/>
                <a:cxnLst/>
                <a:rect l="l" t="t" r="r" b="b"/>
                <a:pathLst>
                  <a:path w="256539" h="220980">
                    <a:moveTo>
                      <a:pt x="128015" y="0"/>
                    </a:moveTo>
                    <a:lnTo>
                      <a:pt x="0" y="220979"/>
                    </a:lnTo>
                    <a:lnTo>
                      <a:pt x="256031" y="220979"/>
                    </a:lnTo>
                    <a:lnTo>
                      <a:pt x="128015" y="0"/>
                    </a:lnTo>
                    <a:close/>
                  </a:path>
                </a:pathLst>
              </a:custGeom>
              <a:solidFill>
                <a:srgbClr val="FF0000"/>
              </a:solidFill>
            </p:spPr>
            <p:txBody>
              <a:bodyPr wrap="square" lIns="0" tIns="0" rIns="0" bIns="0" rtlCol="0"/>
              <a:lstStyle/>
              <a:p>
                <a:endParaRPr sz="1100" b="1" dirty="0">
                  <a:solidFill>
                    <a:srgbClr val="00B050"/>
                  </a:solidFill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7044222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82294F-CBD1-429B-BD79-60A1822356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13388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2000" b="1" i="0" u="none" strike="noStrike" kern="1200" cap="none" spc="56" normalizeH="0" baseline="0" noProof="0" dirty="0">
                <a:ln>
                  <a:noFill/>
                </a:ln>
                <a:solidFill>
                  <a:srgbClr val="AC0000"/>
                </a:solidFill>
                <a:effectLst/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الزوار الوافدون حسب الجنسية</a:t>
            </a:r>
            <a:r>
              <a:rPr lang="ar-SA" sz="2000" b="1" spc="56" dirty="0">
                <a:solidFill>
                  <a:srgbClr val="AC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الربع الأول 2023</a:t>
            </a:r>
            <a:br>
              <a:rPr lang="ar-SA" sz="2000" b="1" spc="56" dirty="0">
                <a:solidFill>
                  <a:srgbClr val="AC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</a:br>
            <a:r>
              <a:rPr kumimoji="0" lang="en-US" sz="2000" b="1" i="0" u="none" strike="noStrike" kern="1200" cap="none" spc="56" normalizeH="0" baseline="0" noProof="0" dirty="0">
                <a:ln>
                  <a:noFill/>
                </a:ln>
                <a:solidFill>
                  <a:srgbClr val="AC0000"/>
                </a:solidFill>
                <a:effectLst/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Inbound Visitors by Nationality Q1 2023</a:t>
            </a:r>
            <a:endParaRPr kumimoji="0" lang="ar-SA" sz="2000" b="1" i="0" u="none" strike="noStrike" kern="1200" cap="none" spc="56" normalizeH="0" baseline="0" noProof="0" dirty="0">
              <a:ln>
                <a:noFill/>
              </a:ln>
              <a:solidFill>
                <a:srgbClr val="AC0000"/>
              </a:solidFill>
              <a:effectLst/>
              <a:uLnTx/>
              <a:uFillTx/>
              <a:latin typeface="Sakkal Majalla" panose="02000000000000000000" pitchFamily="2" charset="-78"/>
              <a:ea typeface="DIN Next LT Arabic" charset="0"/>
              <a:cs typeface="Sakkal Majalla" panose="02000000000000000000" pitchFamily="2" charset="-78"/>
            </a:endParaRPr>
          </a:p>
        </p:txBody>
      </p:sp>
      <p:graphicFrame>
        <p:nvGraphicFramePr>
          <p:cNvPr id="3" name="Table 4">
            <a:extLst>
              <a:ext uri="{FF2B5EF4-FFF2-40B4-BE49-F238E27FC236}">
                <a16:creationId xmlns:a16="http://schemas.microsoft.com/office/drawing/2014/main" id="{D6EA95CC-D26C-297E-1FBB-4AB601EB83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9202814"/>
              </p:ext>
            </p:extLst>
          </p:nvPr>
        </p:nvGraphicFramePr>
        <p:xfrm>
          <a:off x="332508" y="1259920"/>
          <a:ext cx="11478492" cy="54572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67818">
                  <a:extLst>
                    <a:ext uri="{9D8B030D-6E8A-4147-A177-3AD203B41FA5}">
                      <a16:colId xmlns:a16="http://schemas.microsoft.com/office/drawing/2014/main" val="1675680173"/>
                    </a:ext>
                  </a:extLst>
                </a:gridCol>
                <a:gridCol w="2130555">
                  <a:extLst>
                    <a:ext uri="{9D8B030D-6E8A-4147-A177-3AD203B41FA5}">
                      <a16:colId xmlns:a16="http://schemas.microsoft.com/office/drawing/2014/main" val="3897031116"/>
                    </a:ext>
                  </a:extLst>
                </a:gridCol>
                <a:gridCol w="2130555">
                  <a:extLst>
                    <a:ext uri="{9D8B030D-6E8A-4147-A177-3AD203B41FA5}">
                      <a16:colId xmlns:a16="http://schemas.microsoft.com/office/drawing/2014/main" val="443346905"/>
                    </a:ext>
                  </a:extLst>
                </a:gridCol>
                <a:gridCol w="2130555">
                  <a:extLst>
                    <a:ext uri="{9D8B030D-6E8A-4147-A177-3AD203B41FA5}">
                      <a16:colId xmlns:a16="http://schemas.microsoft.com/office/drawing/2014/main" val="713271280"/>
                    </a:ext>
                  </a:extLst>
                </a:gridCol>
                <a:gridCol w="2119009">
                  <a:extLst>
                    <a:ext uri="{9D8B030D-6E8A-4147-A177-3AD203B41FA5}">
                      <a16:colId xmlns:a16="http://schemas.microsoft.com/office/drawing/2014/main" val="641886176"/>
                    </a:ext>
                  </a:extLst>
                </a:gridCol>
              </a:tblGrid>
              <a:tr h="58864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Nationality</a:t>
                      </a:r>
                    </a:p>
                  </a:txBody>
                  <a:tcPr anchor="ctr">
                    <a:solidFill>
                      <a:srgbClr val="99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kern="1200" dirty="0">
                          <a:solidFill>
                            <a:schemeClr val="bg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التغير  النسبي</a:t>
                      </a:r>
                      <a:endParaRPr lang="en-US" sz="1600" b="1" kern="1200" dirty="0">
                        <a:solidFill>
                          <a:schemeClr val="bg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ctr" rtl="0"/>
                      <a:r>
                        <a:rPr lang="ar-SA" sz="1600" b="1" kern="1200" dirty="0">
                          <a:solidFill>
                            <a:schemeClr val="bg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 </a:t>
                      </a:r>
                      <a:r>
                        <a:rPr lang="en-US" sz="1600" b="1" kern="1200" dirty="0">
                          <a:solidFill>
                            <a:schemeClr val="bg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% Change</a:t>
                      </a:r>
                    </a:p>
                  </a:txBody>
                  <a:tcPr anchor="ctr">
                    <a:solidFill>
                      <a:srgbClr val="99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>
                          <a:solidFill>
                            <a:schemeClr val="bg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الربع الأول </a:t>
                      </a:r>
                      <a:r>
                        <a:rPr lang="en-US" sz="1600" b="1" dirty="0">
                          <a:solidFill>
                            <a:schemeClr val="bg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Q1</a:t>
                      </a:r>
                      <a:br>
                        <a:rPr lang="en-US" sz="1600" b="1" dirty="0">
                          <a:solidFill>
                            <a:schemeClr val="bg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</a:br>
                      <a:r>
                        <a:rPr lang="en-US" sz="1800" b="1" dirty="0">
                          <a:solidFill>
                            <a:schemeClr val="bg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2023</a:t>
                      </a:r>
                      <a:endParaRPr lang="ar-SA" sz="1600" b="1" dirty="0">
                        <a:solidFill>
                          <a:schemeClr val="bg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solidFill>
                      <a:srgbClr val="99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>
                          <a:solidFill>
                            <a:schemeClr val="bg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الربع الأول </a:t>
                      </a:r>
                      <a:r>
                        <a:rPr lang="en-US" sz="1600" b="1" dirty="0">
                          <a:solidFill>
                            <a:schemeClr val="bg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Q1</a:t>
                      </a:r>
                      <a:br>
                        <a:rPr lang="en-US" sz="1600" b="1" dirty="0">
                          <a:solidFill>
                            <a:schemeClr val="bg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</a:br>
                      <a:r>
                        <a:rPr lang="en-US" sz="1800" b="1" dirty="0">
                          <a:solidFill>
                            <a:schemeClr val="bg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2022</a:t>
                      </a:r>
                      <a:endParaRPr lang="ar-SA" sz="1600" b="1" dirty="0">
                        <a:solidFill>
                          <a:schemeClr val="bg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solidFill>
                      <a:srgbClr val="99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600" b="1" dirty="0">
                          <a:solidFill>
                            <a:schemeClr val="bg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الجنسية</a:t>
                      </a:r>
                      <a:endParaRPr lang="en-US" sz="1600" b="1" dirty="0">
                        <a:solidFill>
                          <a:schemeClr val="bg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solidFill>
                      <a:srgbClr val="99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8448769"/>
                  </a:ext>
                </a:extLst>
              </a:tr>
              <a:tr h="24238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622C1F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KSA </a:t>
                      </a:r>
                    </a:p>
                  </a:txBody>
                  <a:tcPr marL="9525" marR="9525" marT="9525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en-US" sz="1200" b="1" i="0" u="none" strike="noStrike">
                          <a:solidFill>
                            <a:srgbClr val="622C1F"/>
                          </a:solidFill>
                          <a:effectLst/>
                          <a:latin typeface="Calibri" panose="020F0502020204030204" pitchFamily="34" charset="0"/>
                        </a:rPr>
                        <a:t>48%</a:t>
                      </a:r>
                      <a:r>
                        <a:rPr lang="en-US" sz="1500" b="1" i="0" u="none" strike="noStrike">
                          <a:solidFill>
                            <a:srgbClr val="00B05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▲</a:t>
                      </a:r>
                      <a:endParaRPr lang="en-US" sz="1200" b="1" i="0" u="none" strike="noStrike">
                        <a:solidFill>
                          <a:srgbClr val="622C1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1,792,106</a:t>
                      </a:r>
                    </a:p>
                  </a:txBody>
                  <a:tcPr marL="9525" marR="9525" marT="9525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1,208,095</a:t>
                      </a:r>
                    </a:p>
                  </a:txBody>
                  <a:tcPr marL="9525" marR="9525" marT="9525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BH" sz="1400" b="1" i="0" u="none" strike="noStrike">
                          <a:solidFill>
                            <a:srgbClr val="622C1F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السعودية </a:t>
                      </a:r>
                    </a:p>
                  </a:txBody>
                  <a:tcPr marL="9525" marR="9525" marT="9525" marB="0" anchor="ctr">
                    <a:solidFill>
                      <a:srgbClr val="B39C5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9425507"/>
                  </a:ext>
                </a:extLst>
              </a:tr>
              <a:tr h="24238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622C1F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India 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200" b="1" i="0" u="none" strike="noStrike">
                          <a:solidFill>
                            <a:srgbClr val="622C1F"/>
                          </a:solidFill>
                          <a:effectLst/>
                          <a:latin typeface="Calibri" panose="020F0502020204030204" pitchFamily="34" charset="0"/>
                        </a:rPr>
                        <a:t>141%</a:t>
                      </a:r>
                      <a:r>
                        <a:rPr lang="en-US" sz="1500" b="1" i="0" u="none" strike="noStrike">
                          <a:solidFill>
                            <a:srgbClr val="00B05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▲</a:t>
                      </a:r>
                      <a:endParaRPr lang="en-US" sz="1200" b="1" i="0" u="none" strike="noStrike">
                        <a:solidFill>
                          <a:srgbClr val="622C1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227,491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94,394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BH" sz="1400" b="1" i="0" u="none" strike="noStrike">
                          <a:solidFill>
                            <a:srgbClr val="622C1F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جمهوريه الهند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1318530"/>
                  </a:ext>
                </a:extLst>
              </a:tr>
              <a:tr h="24238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622C1F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Egypt  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622C1F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377%</a:t>
                      </a:r>
                      <a:r>
                        <a:rPr lang="en-US" sz="1500" b="1" i="0" u="none" strike="noStrike">
                          <a:solidFill>
                            <a:srgbClr val="00B05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▲</a:t>
                      </a:r>
                      <a:endParaRPr lang="en-US" sz="1400" b="1" i="0" u="none" strike="noStrike">
                        <a:solidFill>
                          <a:srgbClr val="622C1F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114,745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24,061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BH" sz="1400" b="1" i="0" u="none" strike="noStrike">
                          <a:solidFill>
                            <a:srgbClr val="622C1F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جمهورية مصر العربية  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3514281"/>
                  </a:ext>
                </a:extLst>
              </a:tr>
              <a:tr h="24238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622C1F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Kuwait 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622C1F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81%</a:t>
                      </a:r>
                      <a:r>
                        <a:rPr lang="en-US" sz="1500" b="1" i="0" u="none" strike="noStrike">
                          <a:solidFill>
                            <a:srgbClr val="00B05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▲</a:t>
                      </a:r>
                      <a:endParaRPr lang="en-US" sz="1400" b="1" i="0" u="none" strike="noStrike">
                        <a:solidFill>
                          <a:srgbClr val="622C1F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98,002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54,113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BH" sz="1400" b="1" i="0" u="none" strike="noStrike">
                          <a:solidFill>
                            <a:srgbClr val="622C1F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الكويت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9126764"/>
                  </a:ext>
                </a:extLst>
              </a:tr>
              <a:tr h="24238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622C1F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Pakistan  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622C1F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173%</a:t>
                      </a:r>
                      <a:r>
                        <a:rPr lang="en-US" sz="1500" b="1" i="0" u="none" strike="noStrike">
                          <a:solidFill>
                            <a:srgbClr val="00B05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▲</a:t>
                      </a:r>
                      <a:endParaRPr lang="en-US" sz="1400" b="1" i="0" u="none" strike="noStrike">
                        <a:solidFill>
                          <a:srgbClr val="622C1F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88,524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32,460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BH" sz="1400" b="1" i="0" u="none" strike="noStrike">
                          <a:solidFill>
                            <a:srgbClr val="622C1F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باكسـتان 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3047765"/>
                  </a:ext>
                </a:extLst>
              </a:tr>
              <a:tr h="24238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622C1F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UK 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622C1F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52%</a:t>
                      </a:r>
                      <a:r>
                        <a:rPr lang="en-US" sz="1500" b="1" i="0" u="none" strike="noStrike">
                          <a:solidFill>
                            <a:srgbClr val="00B05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▲</a:t>
                      </a:r>
                      <a:endParaRPr lang="en-US" sz="1400" b="1" i="0" u="none" strike="noStrike">
                        <a:solidFill>
                          <a:srgbClr val="622C1F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40,400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26,564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BH" sz="1400" b="1" i="0" u="none" strike="noStrike">
                          <a:solidFill>
                            <a:srgbClr val="622C1F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المملكة المتحدة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152532"/>
                  </a:ext>
                </a:extLst>
              </a:tr>
              <a:tr h="24238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622C1F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USA  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en-US" sz="1200" b="1" i="0" u="none" strike="noStrike">
                          <a:solidFill>
                            <a:srgbClr val="622C1F"/>
                          </a:solidFill>
                          <a:effectLst/>
                          <a:latin typeface="Calibri" panose="020F0502020204030204" pitchFamily="34" charset="0"/>
                        </a:rPr>
                        <a:t>60%</a:t>
                      </a:r>
                      <a:r>
                        <a:rPr lang="en-US" sz="1500" b="1" i="0" u="none" strike="noStrike">
                          <a:solidFill>
                            <a:srgbClr val="00B05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▲</a:t>
                      </a:r>
                      <a:endParaRPr lang="en-US" sz="1200" b="1" i="0" u="none" strike="noStrike">
                        <a:solidFill>
                          <a:srgbClr val="622C1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31,304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19,601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BH" sz="1400" b="1" i="0" u="none" strike="noStrike">
                          <a:solidFill>
                            <a:srgbClr val="622C1F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الولايات المتحدة 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3806911"/>
                  </a:ext>
                </a:extLst>
              </a:tr>
              <a:tr h="24238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622C1F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Qatar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622C1F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1248%</a:t>
                      </a:r>
                      <a:r>
                        <a:rPr lang="en-US" sz="1500" b="1" i="0" u="none" strike="noStrike">
                          <a:solidFill>
                            <a:srgbClr val="00B05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▲</a:t>
                      </a:r>
                      <a:endParaRPr lang="en-US" sz="1400" b="1" i="0" u="none" strike="noStrike">
                        <a:solidFill>
                          <a:srgbClr val="622C1F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24,057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1,785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BH" sz="1400" b="1" i="0" u="none" strike="noStrike">
                          <a:solidFill>
                            <a:srgbClr val="622C1F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قطر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3118349"/>
                  </a:ext>
                </a:extLst>
              </a:tr>
              <a:tr h="24238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622C1F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Oman  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622C1F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190%</a:t>
                      </a:r>
                      <a:r>
                        <a:rPr lang="en-US" sz="1500" b="1" i="0" u="none" strike="noStrike">
                          <a:solidFill>
                            <a:srgbClr val="00B05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▲</a:t>
                      </a:r>
                      <a:endParaRPr lang="en-US" sz="1400" b="1" i="0" u="none" strike="noStrike">
                        <a:solidFill>
                          <a:srgbClr val="622C1F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22,065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7,619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BH" sz="1400" b="1" i="0" u="none" strike="noStrike">
                          <a:solidFill>
                            <a:srgbClr val="622C1F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سلطنة عمان 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386443"/>
                  </a:ext>
                </a:extLst>
              </a:tr>
              <a:tr h="24238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622C1F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UAE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200" b="1" i="0" u="none" strike="noStrike">
                          <a:solidFill>
                            <a:srgbClr val="622C1F"/>
                          </a:solidFill>
                          <a:effectLst/>
                          <a:latin typeface="Calibri" panose="020F0502020204030204" pitchFamily="34" charset="0"/>
                        </a:rPr>
                        <a:t>82%</a:t>
                      </a:r>
                      <a:r>
                        <a:rPr lang="en-US" sz="1500" b="1" i="0" u="none" strike="noStrike">
                          <a:solidFill>
                            <a:srgbClr val="00B05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▲</a:t>
                      </a:r>
                      <a:endParaRPr lang="en-US" sz="1200" b="1" i="0" u="none" strike="noStrike">
                        <a:solidFill>
                          <a:srgbClr val="622C1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16,490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9,058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BH" sz="1400" b="1" i="0" u="none" strike="noStrike">
                          <a:solidFill>
                            <a:srgbClr val="622C1F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الإمارات العربية المتحدة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2441358"/>
                  </a:ext>
                </a:extLst>
              </a:tr>
              <a:tr h="24238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622C1F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Germany  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en-US" sz="1200" b="1" i="0" u="none" strike="noStrike">
                          <a:solidFill>
                            <a:srgbClr val="622C1F"/>
                          </a:solidFill>
                          <a:effectLst/>
                          <a:latin typeface="Calibri" panose="020F0502020204030204" pitchFamily="34" charset="0"/>
                        </a:rPr>
                        <a:t>197%</a:t>
                      </a:r>
                      <a:r>
                        <a:rPr lang="en-US" sz="1500" b="1" i="0" u="none" strike="noStrike">
                          <a:solidFill>
                            <a:srgbClr val="00B05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▲</a:t>
                      </a:r>
                      <a:endParaRPr lang="en-US" sz="1200" b="1" i="0" u="none" strike="noStrike">
                        <a:solidFill>
                          <a:srgbClr val="622C1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11,612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3,907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BH" sz="1400" b="1" i="0" u="none" strike="noStrike">
                          <a:solidFill>
                            <a:srgbClr val="622C1F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المانيا الإتحادية 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2839854"/>
                  </a:ext>
                </a:extLst>
              </a:tr>
              <a:tr h="24238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622C1F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Russia 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en-US" sz="1200" b="1" i="0" u="none" strike="noStrike">
                          <a:solidFill>
                            <a:srgbClr val="622C1F"/>
                          </a:solidFill>
                          <a:effectLst/>
                          <a:latin typeface="Calibri" panose="020F0502020204030204" pitchFamily="34" charset="0"/>
                        </a:rPr>
                        <a:t>329%</a:t>
                      </a:r>
                      <a:r>
                        <a:rPr lang="en-US" sz="1500" b="1" i="0" u="none" strike="noStrike">
                          <a:solidFill>
                            <a:srgbClr val="00B05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▲</a:t>
                      </a:r>
                      <a:endParaRPr lang="en-US" sz="1200" b="1" i="0" u="none" strike="noStrike">
                        <a:solidFill>
                          <a:srgbClr val="622C1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9,960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2,323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BH" sz="1400" b="1" i="0" u="none" strike="noStrike">
                          <a:solidFill>
                            <a:srgbClr val="622C1F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روسيا الاتحادية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4455498"/>
                  </a:ext>
                </a:extLst>
              </a:tr>
              <a:tr h="24238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622C1F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China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622C1F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128%</a:t>
                      </a:r>
                      <a:r>
                        <a:rPr lang="en-US" sz="1500" b="1" i="0" u="none" strike="noStrike">
                          <a:solidFill>
                            <a:srgbClr val="00B05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▲</a:t>
                      </a:r>
                      <a:endParaRPr lang="en-US" sz="1400" b="1" i="0" u="none" strike="noStrike">
                        <a:solidFill>
                          <a:srgbClr val="622C1F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9,296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4,073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BH" sz="1400" b="1" i="0" u="none" strike="noStrike">
                          <a:solidFill>
                            <a:srgbClr val="622C1F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جمهورية الصين 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2795827"/>
                  </a:ext>
                </a:extLst>
              </a:tr>
              <a:tr h="24238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622C1F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France 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en-US" sz="1200" b="1" i="0" u="none" strike="noStrike">
                          <a:solidFill>
                            <a:srgbClr val="622C1F"/>
                          </a:solidFill>
                          <a:effectLst/>
                          <a:latin typeface="Calibri" panose="020F0502020204030204" pitchFamily="34" charset="0"/>
                        </a:rPr>
                        <a:t>87%</a:t>
                      </a:r>
                      <a:r>
                        <a:rPr lang="en-US" sz="1500" b="1" i="0" u="none" strike="noStrike">
                          <a:solidFill>
                            <a:srgbClr val="00B05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▲</a:t>
                      </a:r>
                      <a:endParaRPr lang="en-US" sz="1200" b="1" i="0" u="none" strike="noStrike">
                        <a:solidFill>
                          <a:srgbClr val="622C1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6,984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3,728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BH" sz="1400" b="1" i="0" u="none" strike="noStrike">
                          <a:solidFill>
                            <a:srgbClr val="622C1F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فرنسـا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5930428"/>
                  </a:ext>
                </a:extLst>
              </a:tr>
              <a:tr h="24238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622C1F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Italy  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622C1F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115%</a:t>
                      </a:r>
                      <a:r>
                        <a:rPr lang="en-US" sz="1500" b="1" i="0" u="none" strike="noStrike">
                          <a:solidFill>
                            <a:srgbClr val="00B05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▲</a:t>
                      </a:r>
                      <a:endParaRPr lang="en-US" sz="1400" b="1" i="0" u="none" strike="noStrike">
                        <a:solidFill>
                          <a:srgbClr val="622C1F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6,410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2,981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BH" sz="1400" b="1" i="0" u="none" strike="noStrike">
                          <a:solidFill>
                            <a:srgbClr val="622C1F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إيطاليا 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686209"/>
                  </a:ext>
                </a:extLst>
              </a:tr>
              <a:tr h="24238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622C1F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Turkey 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622C1F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89%</a:t>
                      </a:r>
                      <a:r>
                        <a:rPr lang="en-US" sz="1500" b="1" i="0" u="none" strike="noStrike">
                          <a:solidFill>
                            <a:srgbClr val="00B05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▲</a:t>
                      </a:r>
                      <a:endParaRPr lang="en-US" sz="1400" b="1" i="0" u="none" strike="noStrike">
                        <a:solidFill>
                          <a:srgbClr val="622C1F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5,120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2,708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BH" sz="1400" b="1" i="0" u="none" strike="noStrike">
                          <a:solidFill>
                            <a:srgbClr val="622C1F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تركيا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4027459"/>
                  </a:ext>
                </a:extLst>
              </a:tr>
              <a:tr h="24238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622C1F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Spain  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en-US" sz="1200" b="1" i="0" u="none" strike="noStrike">
                          <a:solidFill>
                            <a:srgbClr val="622C1F"/>
                          </a:solidFill>
                          <a:effectLst/>
                          <a:latin typeface="Calibri" panose="020F0502020204030204" pitchFamily="34" charset="0"/>
                        </a:rPr>
                        <a:t>76%</a:t>
                      </a:r>
                      <a:r>
                        <a:rPr lang="en-US" sz="1500" b="1" i="0" u="none" strike="noStrike">
                          <a:solidFill>
                            <a:srgbClr val="00B05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▲</a:t>
                      </a:r>
                      <a:endParaRPr lang="en-US" sz="1200" b="1" i="0" u="none" strike="noStrike">
                        <a:solidFill>
                          <a:srgbClr val="622C1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3,272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1,856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BH" sz="1400" b="1" i="0" u="none" strike="noStrike">
                          <a:solidFill>
                            <a:srgbClr val="622C1F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اسـبانيـا 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4457810"/>
                  </a:ext>
                </a:extLst>
              </a:tr>
              <a:tr h="24238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622C1F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Israel 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622C1F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-6%</a:t>
                      </a:r>
                      <a:r>
                        <a:rPr lang="en-US" sz="1500" b="1" i="0" u="none" strike="noStrike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▼</a:t>
                      </a:r>
                      <a:endParaRPr lang="en-US" sz="1400" b="1" i="0" u="none" strike="noStrike">
                        <a:solidFill>
                          <a:srgbClr val="622C1F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1,202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1,280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BH" sz="1400" b="1" i="0" u="none" strike="noStrike">
                          <a:solidFill>
                            <a:srgbClr val="622C1F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اسرائيل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2705670"/>
                  </a:ext>
                </a:extLst>
              </a:tr>
              <a:tr h="24238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622C1F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Singapore  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en-US" sz="1200" b="1" i="0" u="none" strike="noStrike">
                          <a:solidFill>
                            <a:srgbClr val="622C1F"/>
                          </a:solidFill>
                          <a:effectLst/>
                          <a:latin typeface="Calibri" panose="020F0502020204030204" pitchFamily="34" charset="0"/>
                        </a:rPr>
                        <a:t>97%</a:t>
                      </a:r>
                      <a:r>
                        <a:rPr lang="en-US" sz="1500" b="1" i="0" u="none" strike="noStrike">
                          <a:solidFill>
                            <a:srgbClr val="00B05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▲</a:t>
                      </a:r>
                      <a:endParaRPr lang="en-US" sz="1200" b="1" i="0" u="none" strike="noStrike">
                        <a:solidFill>
                          <a:srgbClr val="622C1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1,079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549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BH" sz="1400" b="1" i="0" u="none" strike="noStrike">
                          <a:solidFill>
                            <a:srgbClr val="622C1F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سنغافورة 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9066244"/>
                  </a:ext>
                </a:extLst>
              </a:tr>
              <a:tr h="24238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622C1F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Cyprus 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en-US" sz="1200" b="1" i="0" u="none" strike="noStrike">
                          <a:solidFill>
                            <a:srgbClr val="622C1F"/>
                          </a:solidFill>
                          <a:effectLst/>
                          <a:latin typeface="Calibri" panose="020F0502020204030204" pitchFamily="34" charset="0"/>
                        </a:rPr>
                        <a:t>170%</a:t>
                      </a:r>
                      <a:r>
                        <a:rPr lang="en-US" sz="1500" b="1" i="0" u="none" strike="noStrike">
                          <a:solidFill>
                            <a:srgbClr val="00B05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▲</a:t>
                      </a:r>
                      <a:endParaRPr lang="en-US" sz="1200" b="1" i="0" u="none" strike="noStrike">
                        <a:solidFill>
                          <a:srgbClr val="622C1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572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BH" sz="1400" b="1" i="0" u="none" strike="noStrike" dirty="0">
                          <a:solidFill>
                            <a:srgbClr val="622C1F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قبرص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08367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31533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82294F-CBD1-429B-BD79-60A1822356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13388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2000" b="1" i="0" u="none" strike="noStrike" kern="1200" cap="none" spc="56" normalizeH="0" baseline="0" noProof="0" dirty="0">
                <a:ln>
                  <a:noFill/>
                </a:ln>
                <a:solidFill>
                  <a:srgbClr val="AC0000"/>
                </a:solidFill>
                <a:effectLst/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الزوار الوافدون حسب الجنسية</a:t>
            </a:r>
            <a:r>
              <a:rPr lang="ar-SA" sz="2000" b="1" spc="56" dirty="0">
                <a:solidFill>
                  <a:srgbClr val="AC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الربع الثاني 2023</a:t>
            </a:r>
            <a:br>
              <a:rPr lang="ar-SA" sz="2000" b="1" spc="56" dirty="0">
                <a:solidFill>
                  <a:srgbClr val="AC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</a:br>
            <a:r>
              <a:rPr kumimoji="0" lang="en-US" sz="2000" b="1" i="0" u="none" strike="noStrike" kern="1200" cap="none" spc="56" normalizeH="0" baseline="0" noProof="0" dirty="0">
                <a:ln>
                  <a:noFill/>
                </a:ln>
                <a:solidFill>
                  <a:srgbClr val="AC0000"/>
                </a:solidFill>
                <a:effectLst/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Inbound Visitors by Nationality Q2 2023</a:t>
            </a:r>
            <a:endParaRPr kumimoji="0" lang="ar-SA" sz="2000" b="1" i="0" u="none" strike="noStrike" kern="1200" cap="none" spc="56" normalizeH="0" baseline="0" noProof="0" dirty="0">
              <a:ln>
                <a:noFill/>
              </a:ln>
              <a:solidFill>
                <a:srgbClr val="AC0000"/>
              </a:solidFill>
              <a:effectLst/>
              <a:uLnTx/>
              <a:uFillTx/>
              <a:latin typeface="Sakkal Majalla" panose="02000000000000000000" pitchFamily="2" charset="-78"/>
              <a:ea typeface="DIN Next LT Arabic" charset="0"/>
              <a:cs typeface="Sakkal Majalla" panose="02000000000000000000" pitchFamily="2" charset="-78"/>
            </a:endParaRPr>
          </a:p>
        </p:txBody>
      </p:sp>
      <p:graphicFrame>
        <p:nvGraphicFramePr>
          <p:cNvPr id="3" name="Table 4">
            <a:extLst>
              <a:ext uri="{FF2B5EF4-FFF2-40B4-BE49-F238E27FC236}">
                <a16:creationId xmlns:a16="http://schemas.microsoft.com/office/drawing/2014/main" id="{D6EA95CC-D26C-297E-1FBB-4AB601EB83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3892680"/>
              </p:ext>
            </p:extLst>
          </p:nvPr>
        </p:nvGraphicFramePr>
        <p:xfrm>
          <a:off x="332508" y="1259920"/>
          <a:ext cx="11478492" cy="54572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67818">
                  <a:extLst>
                    <a:ext uri="{9D8B030D-6E8A-4147-A177-3AD203B41FA5}">
                      <a16:colId xmlns:a16="http://schemas.microsoft.com/office/drawing/2014/main" val="1675680173"/>
                    </a:ext>
                  </a:extLst>
                </a:gridCol>
                <a:gridCol w="2130555">
                  <a:extLst>
                    <a:ext uri="{9D8B030D-6E8A-4147-A177-3AD203B41FA5}">
                      <a16:colId xmlns:a16="http://schemas.microsoft.com/office/drawing/2014/main" val="3897031116"/>
                    </a:ext>
                  </a:extLst>
                </a:gridCol>
                <a:gridCol w="2130555">
                  <a:extLst>
                    <a:ext uri="{9D8B030D-6E8A-4147-A177-3AD203B41FA5}">
                      <a16:colId xmlns:a16="http://schemas.microsoft.com/office/drawing/2014/main" val="443346905"/>
                    </a:ext>
                  </a:extLst>
                </a:gridCol>
                <a:gridCol w="2130555">
                  <a:extLst>
                    <a:ext uri="{9D8B030D-6E8A-4147-A177-3AD203B41FA5}">
                      <a16:colId xmlns:a16="http://schemas.microsoft.com/office/drawing/2014/main" val="713271280"/>
                    </a:ext>
                  </a:extLst>
                </a:gridCol>
                <a:gridCol w="2119009">
                  <a:extLst>
                    <a:ext uri="{9D8B030D-6E8A-4147-A177-3AD203B41FA5}">
                      <a16:colId xmlns:a16="http://schemas.microsoft.com/office/drawing/2014/main" val="641886176"/>
                    </a:ext>
                  </a:extLst>
                </a:gridCol>
              </a:tblGrid>
              <a:tr h="58864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Nationality</a:t>
                      </a:r>
                    </a:p>
                  </a:txBody>
                  <a:tcPr anchor="ctr">
                    <a:solidFill>
                      <a:srgbClr val="99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kern="1200" dirty="0">
                          <a:solidFill>
                            <a:schemeClr val="bg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التغير  النسبي</a:t>
                      </a:r>
                      <a:endParaRPr lang="en-US" sz="1600" b="1" kern="1200" dirty="0">
                        <a:solidFill>
                          <a:schemeClr val="bg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ctr" rtl="0"/>
                      <a:r>
                        <a:rPr lang="ar-SA" sz="1600" b="1" kern="1200" dirty="0">
                          <a:solidFill>
                            <a:schemeClr val="bg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 </a:t>
                      </a:r>
                      <a:r>
                        <a:rPr lang="en-US" sz="1600" b="1" kern="1200" dirty="0">
                          <a:solidFill>
                            <a:schemeClr val="bg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% Change</a:t>
                      </a:r>
                    </a:p>
                  </a:txBody>
                  <a:tcPr anchor="ctr">
                    <a:solidFill>
                      <a:srgbClr val="99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>
                          <a:solidFill>
                            <a:schemeClr val="bg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الربع الثاني </a:t>
                      </a:r>
                      <a:r>
                        <a:rPr lang="en-US" sz="1600" b="1" dirty="0">
                          <a:solidFill>
                            <a:schemeClr val="bg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Q2</a:t>
                      </a:r>
                      <a:br>
                        <a:rPr lang="en-US" sz="1600" b="1" dirty="0">
                          <a:solidFill>
                            <a:schemeClr val="bg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</a:br>
                      <a:r>
                        <a:rPr lang="en-US" sz="1800" b="1" dirty="0">
                          <a:solidFill>
                            <a:schemeClr val="bg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2023</a:t>
                      </a:r>
                      <a:endParaRPr lang="ar-SA" sz="1600" b="1" dirty="0">
                        <a:solidFill>
                          <a:schemeClr val="bg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solidFill>
                      <a:srgbClr val="99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>
                          <a:solidFill>
                            <a:schemeClr val="bg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الربع الثاني </a:t>
                      </a:r>
                      <a:r>
                        <a:rPr lang="en-US" sz="1600" b="1" dirty="0">
                          <a:solidFill>
                            <a:schemeClr val="bg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Q2</a:t>
                      </a:r>
                      <a:br>
                        <a:rPr lang="en-US" sz="1600" b="1" dirty="0">
                          <a:solidFill>
                            <a:schemeClr val="bg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</a:br>
                      <a:r>
                        <a:rPr lang="en-US" sz="1800" b="1" dirty="0">
                          <a:solidFill>
                            <a:schemeClr val="bg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2022</a:t>
                      </a:r>
                      <a:endParaRPr lang="ar-SA" sz="1600" b="1" dirty="0">
                        <a:solidFill>
                          <a:schemeClr val="bg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solidFill>
                      <a:srgbClr val="99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600" b="1" dirty="0">
                          <a:solidFill>
                            <a:schemeClr val="bg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الجنسية</a:t>
                      </a:r>
                      <a:endParaRPr lang="en-US" sz="1600" b="1" dirty="0">
                        <a:solidFill>
                          <a:schemeClr val="bg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solidFill>
                      <a:srgbClr val="99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8448769"/>
                  </a:ext>
                </a:extLst>
              </a:tr>
              <a:tr h="24238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622C1F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KSA </a:t>
                      </a:r>
                    </a:p>
                  </a:txBody>
                  <a:tcPr marL="9525" marR="9525" marT="9525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en-US" sz="1200" b="1" i="0" u="none" strike="noStrike" dirty="0">
                          <a:solidFill>
                            <a:srgbClr val="622C1F"/>
                          </a:solidFill>
                          <a:effectLst/>
                          <a:latin typeface="Calibri" panose="020F0502020204030204" pitchFamily="34" charset="0"/>
                        </a:rPr>
                        <a:t>30%</a:t>
                      </a:r>
                      <a:r>
                        <a:rPr lang="en-US" sz="1500" b="1" i="0" u="none" strike="noStrike" dirty="0">
                          <a:solidFill>
                            <a:srgbClr val="00B05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▲</a:t>
                      </a:r>
                      <a:endParaRPr lang="en-US" sz="1200" b="1" i="0" u="none" strike="noStrike" dirty="0">
                        <a:solidFill>
                          <a:srgbClr val="622C1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2,058,958</a:t>
                      </a:r>
                    </a:p>
                  </a:txBody>
                  <a:tcPr marL="9525" marR="9525" marT="9525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1,581,888</a:t>
                      </a:r>
                    </a:p>
                  </a:txBody>
                  <a:tcPr marL="9525" marR="9525" marT="9525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BH" sz="1400" b="1" i="0" u="none" strike="noStrike">
                          <a:solidFill>
                            <a:srgbClr val="622C1F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السعودية </a:t>
                      </a:r>
                    </a:p>
                  </a:txBody>
                  <a:tcPr marL="9525" marR="9525" marT="9525" marB="0" anchor="ctr">
                    <a:solidFill>
                      <a:srgbClr val="B39C5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9425507"/>
                  </a:ext>
                </a:extLst>
              </a:tr>
              <a:tr h="24238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622C1F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India 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en-US" sz="1200" b="1" i="0" u="none" strike="noStrike" dirty="0">
                          <a:solidFill>
                            <a:srgbClr val="622C1F"/>
                          </a:solidFill>
                          <a:effectLst/>
                          <a:latin typeface="Calibri" panose="020F0502020204030204" pitchFamily="34" charset="0"/>
                        </a:rPr>
                        <a:t>58%</a:t>
                      </a:r>
                      <a:r>
                        <a:rPr lang="en-US" sz="1500" b="1" i="0" u="none" strike="noStrike" dirty="0">
                          <a:solidFill>
                            <a:srgbClr val="00B05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▲</a:t>
                      </a:r>
                      <a:endParaRPr lang="en-US" sz="1200" b="1" i="0" u="none" strike="noStrike" dirty="0">
                        <a:solidFill>
                          <a:srgbClr val="622C1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276,682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174,908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BH" sz="1400" b="1" i="0" u="none" strike="noStrike">
                          <a:solidFill>
                            <a:srgbClr val="622C1F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جمهوريه الهند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1318530"/>
                  </a:ext>
                </a:extLst>
              </a:tr>
              <a:tr h="24238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622C1F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Egypt  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en-US" sz="1200" b="1" i="0" u="none" strike="noStrike">
                          <a:solidFill>
                            <a:srgbClr val="622C1F"/>
                          </a:solidFill>
                          <a:effectLst/>
                          <a:latin typeface="Calibri" panose="020F0502020204030204" pitchFamily="34" charset="0"/>
                        </a:rPr>
                        <a:t>91%</a:t>
                      </a:r>
                      <a:r>
                        <a:rPr lang="en-US" sz="1500" b="1" i="0" u="none" strike="noStrike">
                          <a:solidFill>
                            <a:srgbClr val="00B05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▲</a:t>
                      </a:r>
                      <a:endParaRPr lang="en-US" sz="1200" b="1" i="0" u="none" strike="noStrike">
                        <a:solidFill>
                          <a:srgbClr val="622C1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118,689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62,176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BH" sz="1400" b="1" i="0" u="none" strike="noStrike">
                          <a:solidFill>
                            <a:srgbClr val="622C1F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جمهورية مصر العربية  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3514281"/>
                  </a:ext>
                </a:extLst>
              </a:tr>
              <a:tr h="24238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622C1F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Pakistan 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en-US" sz="1200" b="1" i="0" u="none" strike="noStrike" dirty="0">
                          <a:solidFill>
                            <a:srgbClr val="622C1F"/>
                          </a:solidFill>
                          <a:effectLst/>
                          <a:latin typeface="Calibri" panose="020F0502020204030204" pitchFamily="34" charset="0"/>
                        </a:rPr>
                        <a:t>77%</a:t>
                      </a:r>
                      <a:r>
                        <a:rPr lang="en-US" sz="1500" b="1" i="0" u="none" strike="noStrike" dirty="0">
                          <a:solidFill>
                            <a:srgbClr val="00B05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▲</a:t>
                      </a:r>
                      <a:endParaRPr lang="en-US" sz="1200" b="1" i="0" u="none" strike="noStrike" dirty="0">
                        <a:solidFill>
                          <a:srgbClr val="622C1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100,334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56,602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BH" sz="1400" b="1" i="0" u="none" strike="noStrike">
                          <a:solidFill>
                            <a:srgbClr val="622C1F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باكسـتان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9126764"/>
                  </a:ext>
                </a:extLst>
              </a:tr>
              <a:tr h="24238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622C1F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Kuwait  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en-US" sz="1200" b="1" i="0" u="none" strike="noStrike" dirty="0">
                          <a:solidFill>
                            <a:srgbClr val="622C1F"/>
                          </a:solidFill>
                          <a:effectLst/>
                          <a:latin typeface="Calibri" panose="020F0502020204030204" pitchFamily="34" charset="0"/>
                        </a:rPr>
                        <a:t>3%</a:t>
                      </a:r>
                      <a:r>
                        <a:rPr lang="en-US" sz="1500" b="1" i="0" u="none" strike="noStrike" dirty="0">
                          <a:solidFill>
                            <a:srgbClr val="00B05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▲</a:t>
                      </a:r>
                      <a:endParaRPr lang="en-US" sz="1200" b="1" i="0" u="none" strike="noStrike" dirty="0">
                        <a:solidFill>
                          <a:srgbClr val="622C1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68,368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66,159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BH" sz="1400" b="1" i="0" u="none" strike="noStrike">
                          <a:solidFill>
                            <a:srgbClr val="622C1F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الكويت 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3047765"/>
                  </a:ext>
                </a:extLst>
              </a:tr>
              <a:tr h="24238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622C1F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UK 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en-US" sz="1200" b="1" i="0" u="none" strike="noStrike" dirty="0">
                          <a:solidFill>
                            <a:srgbClr val="622C1F"/>
                          </a:solidFill>
                          <a:effectLst/>
                          <a:latin typeface="Calibri" panose="020F0502020204030204" pitchFamily="34" charset="0"/>
                        </a:rPr>
                        <a:t>18%</a:t>
                      </a:r>
                      <a:r>
                        <a:rPr lang="en-US" sz="1500" b="1" i="0" u="none" strike="noStrike" dirty="0">
                          <a:solidFill>
                            <a:srgbClr val="00B05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▲</a:t>
                      </a:r>
                      <a:endParaRPr lang="en-US" sz="1200" b="1" i="0" u="none" strike="noStrike" dirty="0">
                        <a:solidFill>
                          <a:srgbClr val="622C1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37,014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31,305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BH" sz="1400" b="1" i="0" u="none" strike="noStrike">
                          <a:solidFill>
                            <a:srgbClr val="622C1F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المملكة المتحدة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152532"/>
                  </a:ext>
                </a:extLst>
              </a:tr>
              <a:tr h="24238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622C1F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USA  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en-US" sz="1200" b="1" i="0" u="none" strike="noStrike" dirty="0">
                          <a:solidFill>
                            <a:srgbClr val="622C1F"/>
                          </a:solidFill>
                          <a:effectLst/>
                          <a:latin typeface="Calibri" panose="020F0502020204030204" pitchFamily="34" charset="0"/>
                        </a:rPr>
                        <a:t>4%</a:t>
                      </a:r>
                      <a:r>
                        <a:rPr lang="en-US" sz="1500" b="1" i="0" u="none" strike="noStrike" dirty="0">
                          <a:solidFill>
                            <a:srgbClr val="00B05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▲</a:t>
                      </a:r>
                      <a:endParaRPr lang="en-US" sz="1200" b="1" i="0" u="none" strike="noStrike" dirty="0">
                        <a:solidFill>
                          <a:srgbClr val="622C1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27,938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26,817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BH" sz="1400" b="1" i="0" u="none" strike="noStrike">
                          <a:solidFill>
                            <a:srgbClr val="622C1F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الولايات المتحدة 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3806911"/>
                  </a:ext>
                </a:extLst>
              </a:tr>
              <a:tr h="24238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622C1F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Qatar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en-US" sz="1200" b="1" i="0" u="none" strike="noStrike" dirty="0">
                          <a:solidFill>
                            <a:srgbClr val="622C1F"/>
                          </a:solidFill>
                          <a:effectLst/>
                          <a:latin typeface="Calibri" panose="020F0502020204030204" pitchFamily="34" charset="0"/>
                        </a:rPr>
                        <a:t>704%</a:t>
                      </a:r>
                      <a:r>
                        <a:rPr lang="en-US" sz="1500" b="1" i="0" u="none" strike="noStrike" dirty="0">
                          <a:solidFill>
                            <a:srgbClr val="00B05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▲</a:t>
                      </a:r>
                      <a:endParaRPr lang="en-US" sz="1200" b="1" i="0" u="none" strike="noStrike" dirty="0">
                        <a:solidFill>
                          <a:srgbClr val="622C1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25,696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3,194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BH" sz="1400" b="1" i="0" u="none" strike="noStrike">
                          <a:solidFill>
                            <a:srgbClr val="622C1F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قطر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3118349"/>
                  </a:ext>
                </a:extLst>
              </a:tr>
              <a:tr h="24238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622C1F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UAE 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en-US" sz="1200" b="1" i="0" u="none" strike="noStrike">
                          <a:solidFill>
                            <a:srgbClr val="622C1F"/>
                          </a:solidFill>
                          <a:effectLst/>
                          <a:latin typeface="Calibri" panose="020F0502020204030204" pitchFamily="34" charset="0"/>
                        </a:rPr>
                        <a:t>27%</a:t>
                      </a:r>
                      <a:r>
                        <a:rPr lang="en-US" sz="1500" b="1" i="0" u="none" strike="noStrike">
                          <a:solidFill>
                            <a:srgbClr val="00B05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▲</a:t>
                      </a:r>
                      <a:endParaRPr lang="en-US" sz="1200" b="1" i="0" u="none" strike="noStrike">
                        <a:solidFill>
                          <a:srgbClr val="622C1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14,747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11,610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BH" sz="1400" b="1" i="0" u="none" strike="noStrike">
                          <a:solidFill>
                            <a:srgbClr val="622C1F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الإمارات العربية المتحدة 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386443"/>
                  </a:ext>
                </a:extLst>
              </a:tr>
              <a:tr h="24238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622C1F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China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en-US" sz="1200" b="1" i="0" u="none" strike="noStrike" dirty="0">
                          <a:solidFill>
                            <a:srgbClr val="622C1F"/>
                          </a:solidFill>
                          <a:effectLst/>
                          <a:latin typeface="Calibri" panose="020F0502020204030204" pitchFamily="34" charset="0"/>
                        </a:rPr>
                        <a:t>68%</a:t>
                      </a:r>
                      <a:r>
                        <a:rPr lang="en-US" sz="1500" b="1" i="0" u="none" strike="noStrike" dirty="0">
                          <a:solidFill>
                            <a:srgbClr val="00B05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▲</a:t>
                      </a:r>
                      <a:endParaRPr lang="en-US" sz="1200" b="1" i="0" u="none" strike="noStrike" dirty="0">
                        <a:solidFill>
                          <a:srgbClr val="622C1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10,829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6,428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BH" sz="1400" b="1" i="0" u="none" strike="noStrike">
                          <a:solidFill>
                            <a:srgbClr val="622C1F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جمهورية الصين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2441358"/>
                  </a:ext>
                </a:extLst>
              </a:tr>
              <a:tr h="24238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622C1F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Oman  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en-US" sz="1200" b="1" i="0" u="none" strike="noStrike" dirty="0">
                          <a:solidFill>
                            <a:srgbClr val="622C1F"/>
                          </a:solidFill>
                          <a:effectLst/>
                          <a:latin typeface="Calibri" panose="020F0502020204030204" pitchFamily="34" charset="0"/>
                        </a:rPr>
                        <a:t>24%</a:t>
                      </a:r>
                      <a:r>
                        <a:rPr lang="en-US" sz="1500" b="1" i="0" u="none" strike="noStrike" dirty="0">
                          <a:solidFill>
                            <a:srgbClr val="00B05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▲</a:t>
                      </a:r>
                      <a:endParaRPr lang="en-US" sz="1200" b="1" i="0" u="none" strike="noStrike" dirty="0">
                        <a:solidFill>
                          <a:srgbClr val="622C1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8,795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7,117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BH" sz="1400" b="1" i="0" u="none" strike="noStrike">
                          <a:solidFill>
                            <a:srgbClr val="622C1F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سلطنة عمان 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2839854"/>
                  </a:ext>
                </a:extLst>
              </a:tr>
              <a:tr h="24238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622C1F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Russia 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en-US" sz="1200" b="1" i="0" u="none" strike="noStrike">
                          <a:solidFill>
                            <a:srgbClr val="622C1F"/>
                          </a:solidFill>
                          <a:effectLst/>
                          <a:latin typeface="Calibri" panose="020F0502020204030204" pitchFamily="34" charset="0"/>
                        </a:rPr>
                        <a:t>86%</a:t>
                      </a:r>
                      <a:r>
                        <a:rPr lang="en-US" sz="1500" b="1" i="0" u="none" strike="noStrike">
                          <a:solidFill>
                            <a:srgbClr val="00B05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▲</a:t>
                      </a:r>
                      <a:endParaRPr lang="en-US" sz="1200" b="1" i="0" u="none" strike="noStrike">
                        <a:solidFill>
                          <a:srgbClr val="622C1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7,284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3,920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BH" sz="1400" b="1" i="0" u="none" strike="noStrike">
                          <a:solidFill>
                            <a:srgbClr val="622C1F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روسيا الاتحادية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4455498"/>
                  </a:ext>
                </a:extLst>
              </a:tr>
              <a:tr h="24238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622C1F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Turkey  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en-US" sz="1200" b="1" i="0" u="none" strike="noStrike" dirty="0">
                          <a:solidFill>
                            <a:srgbClr val="622C1F"/>
                          </a:solidFill>
                          <a:effectLst/>
                          <a:latin typeface="Calibri" panose="020F0502020204030204" pitchFamily="34" charset="0"/>
                        </a:rPr>
                        <a:t>106%</a:t>
                      </a:r>
                      <a:r>
                        <a:rPr lang="en-US" sz="1500" b="1" i="0" u="none" strike="noStrike" dirty="0">
                          <a:solidFill>
                            <a:srgbClr val="00B05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▲</a:t>
                      </a:r>
                      <a:endParaRPr lang="en-US" sz="1200" b="1" i="0" u="none" strike="noStrike" dirty="0">
                        <a:solidFill>
                          <a:srgbClr val="622C1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7,160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3,482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BH" sz="1400" b="1" i="0" u="none" strike="noStrike">
                          <a:solidFill>
                            <a:srgbClr val="622C1F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تركيا 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2795827"/>
                  </a:ext>
                </a:extLst>
              </a:tr>
              <a:tr h="24238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622C1F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Germany 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en-US" sz="1200" b="1" i="0" u="none" strike="noStrike" dirty="0">
                          <a:solidFill>
                            <a:srgbClr val="622C1F"/>
                          </a:solidFill>
                          <a:effectLst/>
                          <a:latin typeface="Calibri" panose="020F0502020204030204" pitchFamily="34" charset="0"/>
                        </a:rPr>
                        <a:t>33%</a:t>
                      </a:r>
                      <a:r>
                        <a:rPr lang="en-US" sz="1500" b="1" i="0" u="none" strike="noStrike" dirty="0">
                          <a:solidFill>
                            <a:srgbClr val="00B05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▲</a:t>
                      </a:r>
                      <a:endParaRPr lang="en-US" sz="1200" b="1" i="0" u="none" strike="noStrike" dirty="0">
                        <a:solidFill>
                          <a:srgbClr val="622C1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5,636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4,240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BH" sz="1400" b="1" i="0" u="none" strike="noStrike">
                          <a:solidFill>
                            <a:srgbClr val="622C1F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المانيا الإتحادية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5930428"/>
                  </a:ext>
                </a:extLst>
              </a:tr>
              <a:tr h="24238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622C1F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France  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en-US" sz="1200" b="1" i="0" u="none" strike="noStrike" dirty="0">
                          <a:solidFill>
                            <a:srgbClr val="622C1F"/>
                          </a:solidFill>
                          <a:effectLst/>
                          <a:latin typeface="Calibri" panose="020F0502020204030204" pitchFamily="34" charset="0"/>
                        </a:rPr>
                        <a:t>18%</a:t>
                      </a:r>
                      <a:r>
                        <a:rPr lang="en-US" sz="1500" b="1" i="0" u="none" strike="noStrike" dirty="0">
                          <a:solidFill>
                            <a:srgbClr val="00B05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▲</a:t>
                      </a:r>
                      <a:endParaRPr lang="en-US" sz="1200" b="1" i="0" u="none" strike="noStrike" dirty="0">
                        <a:solidFill>
                          <a:srgbClr val="622C1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5,572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4,736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BH" sz="1400" b="1" i="0" u="none" strike="noStrike">
                          <a:solidFill>
                            <a:srgbClr val="622C1F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فرنسـا 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686209"/>
                  </a:ext>
                </a:extLst>
              </a:tr>
              <a:tr h="24238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622C1F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Italy 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en-US" sz="1200" b="1" i="0" u="none" strike="noStrike" dirty="0">
                          <a:solidFill>
                            <a:srgbClr val="622C1F"/>
                          </a:solidFill>
                          <a:effectLst/>
                          <a:latin typeface="Calibri" panose="020F0502020204030204" pitchFamily="34" charset="0"/>
                        </a:rPr>
                        <a:t>53%</a:t>
                      </a:r>
                      <a:r>
                        <a:rPr lang="en-US" sz="1500" b="1" i="0" u="none" strike="noStrike" dirty="0">
                          <a:solidFill>
                            <a:srgbClr val="00B05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▲</a:t>
                      </a:r>
                      <a:endParaRPr lang="en-US" sz="1200" b="1" i="0" u="none" strike="noStrike" dirty="0">
                        <a:solidFill>
                          <a:srgbClr val="622C1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4,668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3,051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BH" sz="1400" b="1" i="0" u="none" strike="noStrike">
                          <a:solidFill>
                            <a:srgbClr val="622C1F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إيطاليا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4027459"/>
                  </a:ext>
                </a:extLst>
              </a:tr>
              <a:tr h="24238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622C1F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Spain  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en-US" sz="1200" b="1" i="0" u="none" strike="noStrike" dirty="0">
                          <a:solidFill>
                            <a:srgbClr val="622C1F"/>
                          </a:solidFill>
                          <a:effectLst/>
                          <a:latin typeface="Calibri" panose="020F0502020204030204" pitchFamily="34" charset="0"/>
                        </a:rPr>
                        <a:t>34%</a:t>
                      </a:r>
                      <a:r>
                        <a:rPr lang="en-US" sz="1500" b="1" i="0" u="none" strike="noStrike" dirty="0">
                          <a:solidFill>
                            <a:srgbClr val="00B05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▲</a:t>
                      </a:r>
                      <a:endParaRPr lang="en-US" sz="1200" b="1" i="0" u="none" strike="noStrike" dirty="0">
                        <a:solidFill>
                          <a:srgbClr val="622C1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2,631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1,965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BH" sz="1400" b="1" i="0" u="none" strike="noStrike">
                          <a:solidFill>
                            <a:srgbClr val="622C1F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اسـبانيـا 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4457810"/>
                  </a:ext>
                </a:extLst>
              </a:tr>
              <a:tr h="24238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622C1F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Singapore 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en-US" sz="1200" b="1" i="0" u="none" strike="noStrike" dirty="0">
                          <a:solidFill>
                            <a:srgbClr val="622C1F"/>
                          </a:solidFill>
                          <a:effectLst/>
                          <a:latin typeface="Calibri" panose="020F0502020204030204" pitchFamily="34" charset="0"/>
                        </a:rPr>
                        <a:t>34%</a:t>
                      </a:r>
                      <a:r>
                        <a:rPr lang="en-US" sz="1500" b="1" i="0" u="none" strike="noStrike" dirty="0">
                          <a:solidFill>
                            <a:srgbClr val="00B05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▲</a:t>
                      </a:r>
                      <a:endParaRPr lang="en-US" sz="1200" b="1" i="0" u="none" strike="noStrike" dirty="0">
                        <a:solidFill>
                          <a:srgbClr val="622C1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1,017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761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BH" sz="1400" b="1" i="0" u="none" strike="noStrike">
                          <a:solidFill>
                            <a:srgbClr val="622C1F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سنغافورة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2705670"/>
                  </a:ext>
                </a:extLst>
              </a:tr>
              <a:tr h="24238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622C1F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Israel  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en-US" sz="1200" b="1" i="0" u="none" strike="noStrike" dirty="0">
                          <a:solidFill>
                            <a:srgbClr val="622C1F"/>
                          </a:solidFill>
                          <a:effectLst/>
                          <a:latin typeface="Calibri" panose="020F0502020204030204" pitchFamily="34" charset="0"/>
                        </a:rPr>
                        <a:t>190%</a:t>
                      </a:r>
                      <a:r>
                        <a:rPr lang="en-US" sz="1500" b="1" i="0" u="none" strike="noStrike" dirty="0">
                          <a:solidFill>
                            <a:srgbClr val="00B05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▲</a:t>
                      </a:r>
                      <a:endParaRPr lang="en-US" sz="1200" b="1" i="0" u="none" strike="noStrike" dirty="0">
                        <a:solidFill>
                          <a:srgbClr val="622C1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577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199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BH" sz="1400" b="1" i="0" u="none" strike="noStrike">
                          <a:solidFill>
                            <a:srgbClr val="622C1F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اسرائيل 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9066244"/>
                  </a:ext>
                </a:extLst>
              </a:tr>
              <a:tr h="24238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622C1F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Cyprus 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en-US" sz="1200" b="1" i="0" u="none" strike="noStrike" dirty="0">
                          <a:solidFill>
                            <a:srgbClr val="622C1F"/>
                          </a:solidFill>
                          <a:effectLst/>
                          <a:latin typeface="Calibri" panose="020F0502020204030204" pitchFamily="34" charset="0"/>
                        </a:rPr>
                        <a:t>36%</a:t>
                      </a:r>
                      <a:r>
                        <a:rPr lang="en-US" sz="1500" b="1" i="0" u="none" strike="noStrike" dirty="0">
                          <a:solidFill>
                            <a:srgbClr val="00B05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▲</a:t>
                      </a:r>
                      <a:endParaRPr lang="en-US" sz="1200" b="1" i="0" u="none" strike="noStrike" dirty="0">
                        <a:solidFill>
                          <a:srgbClr val="622C1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368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271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BH" sz="1400" b="1" i="0" u="none" strike="noStrike" dirty="0">
                          <a:solidFill>
                            <a:srgbClr val="622C1F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قبرص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08367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173885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GA">
      <a:dk1>
        <a:srgbClr val="622C1F"/>
      </a:dk1>
      <a:lt1>
        <a:srgbClr val="FFFFFF"/>
      </a:lt1>
      <a:dk2>
        <a:srgbClr val="C1001F"/>
      </a:dk2>
      <a:lt2>
        <a:srgbClr val="B59F54"/>
      </a:lt2>
      <a:accent1>
        <a:srgbClr val="C1001F"/>
      </a:accent1>
      <a:accent2>
        <a:srgbClr val="622C1F"/>
      </a:accent2>
      <a:accent3>
        <a:srgbClr val="FFFFFF"/>
      </a:accent3>
      <a:accent4>
        <a:srgbClr val="B59F54"/>
      </a:accent4>
      <a:accent5>
        <a:srgbClr val="C1001F"/>
      </a:accent5>
      <a:accent6>
        <a:srgbClr val="622C1F"/>
      </a:accent6>
      <a:hlink>
        <a:srgbClr val="B59F54"/>
      </a:hlink>
      <a:folHlink>
        <a:srgbClr val="B59F54"/>
      </a:folHlink>
    </a:clrScheme>
    <a:fontScheme name="iGA Arabic Default">
      <a:majorFont>
        <a:latin typeface="Sakkal Majalla"/>
        <a:ea typeface=""/>
        <a:cs typeface="Sakkal Majalla"/>
      </a:majorFont>
      <a:minorFont>
        <a:latin typeface="Sakkal Majalla"/>
        <a:ea typeface=""/>
        <a:cs typeface="Sakkal Majall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091FFC522A9E74296E6A7635E6283FF" ma:contentTypeVersion="13" ma:contentTypeDescription="Create a new document." ma:contentTypeScope="" ma:versionID="f488a8552905c81d626864ee6af65656">
  <xsd:schema xmlns:xsd="http://www.w3.org/2001/XMLSchema" xmlns:xs="http://www.w3.org/2001/XMLSchema" xmlns:p="http://schemas.microsoft.com/office/2006/metadata/properties" xmlns:ns3="41a44eca-b617-43d5-ae89-be0b5fb5e183" xmlns:ns4="d63f7b79-51b6-444f-902d-42b07aea63df" targetNamespace="http://schemas.microsoft.com/office/2006/metadata/properties" ma:root="true" ma:fieldsID="e21f1c326a53d4c1d49123ef70219fd1" ns3:_="" ns4:_="">
    <xsd:import namespace="41a44eca-b617-43d5-ae89-be0b5fb5e183"/>
    <xsd:import namespace="d63f7b79-51b6-444f-902d-42b07aea63df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1a44eca-b617-43d5-ae89-be0b5fb5e18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3f7b79-51b6-444f-902d-42b07aea63df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7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8CC4B74-F2B6-4F53-9116-CE81D83C452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1a44eca-b617-43d5-ae89-be0b5fb5e183"/>
    <ds:schemaRef ds:uri="d63f7b79-51b6-444f-902d-42b07aea63d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C6C10D7-A806-4AAD-90FF-CE74FAFD1A86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2D4E0B23-3E5E-4E91-BCA0-A12132654A2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421</TotalTime>
  <Words>1454</Words>
  <Application>Microsoft Office PowerPoint</Application>
  <PresentationFormat>Widescreen</PresentationFormat>
  <Paragraphs>602</Paragraphs>
  <Slides>10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Sakkal Majalla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الزوار الوافدون حسب الجنسية الربع الأول 2023 Inbound Visitors by Nationality Q1 2023</vt:lpstr>
      <vt:lpstr>الزوار الوافدون حسب الجنسية الربع الثاني 2023 Inbound Visitors by Nationality Q2 2023</vt:lpstr>
      <vt:lpstr>الزوار الوافدون حسب الجنسية يناير- يونيو 2023 Inbound Visitors by Nationality Jan- Jun 2023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eGovernment Authority</dc:title>
  <dc:creator>Aysha Mohammed Al-Doseri</dc:creator>
  <cp:lastModifiedBy>Aysha Mohammed Al-Doseri</cp:lastModifiedBy>
  <cp:revision>662</cp:revision>
  <cp:lastPrinted>2012-04-07T22:50:33Z</cp:lastPrinted>
  <dcterms:created xsi:type="dcterms:W3CDTF">2006-08-16T00:00:00Z</dcterms:created>
  <dcterms:modified xsi:type="dcterms:W3CDTF">2023-08-16T10:43:17Z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0x010100B091FFC522A9E74296E6A7635E6283FF</vt:lpwstr>
  </property>
</Properties>
</file>