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443" r:id="rId5"/>
    <p:sldId id="446" r:id="rId6"/>
    <p:sldId id="564" r:id="rId7"/>
    <p:sldId id="540" r:id="rId8"/>
    <p:sldId id="565" r:id="rId9"/>
    <p:sldId id="448" r:id="rId10"/>
    <p:sldId id="563" r:id="rId11"/>
    <p:sldId id="560" r:id="rId12"/>
    <p:sldId id="562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B39C51"/>
    <a:srgbClr val="990000"/>
    <a:srgbClr val="AC0000"/>
    <a:srgbClr val="A38D47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5BFA28-3A55-480A-B623-D0CFBCDDC7CA}" v="11" dt="2022-12-26T04:27:46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7513" autoAdjust="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EF5BFA28-3A55-480A-B623-D0CFBCDDC7CA}"/>
    <pc:docChg chg="undo custSel addSld modSld">
      <pc:chgData name="Aysha Mohammed Al-Doseri" userId="59fb3fbc-cf96-415b-b034-0bea52782a7d" providerId="ADAL" clId="{EF5BFA28-3A55-480A-B623-D0CFBCDDC7CA}" dt="2022-12-26T04:38:35.981" v="57" actId="20577"/>
      <pc:docMkLst>
        <pc:docMk/>
      </pc:docMkLst>
      <pc:sldChg chg="modSp add mod">
        <pc:chgData name="Aysha Mohammed Al-Doseri" userId="59fb3fbc-cf96-415b-b034-0bea52782a7d" providerId="ADAL" clId="{EF5BFA28-3A55-480A-B623-D0CFBCDDC7CA}" dt="2022-12-26T04:27:11.480" v="17" actId="20577"/>
        <pc:sldMkLst>
          <pc:docMk/>
          <pc:sldMk cId="129922066" sldId="560"/>
        </pc:sldMkLst>
        <pc:spChg chg="mod">
          <ac:chgData name="Aysha Mohammed Al-Doseri" userId="59fb3fbc-cf96-415b-b034-0bea52782a7d" providerId="ADAL" clId="{EF5BFA28-3A55-480A-B623-D0CFBCDDC7CA}" dt="2022-12-26T04:22:19.791" v="8" actId="20577"/>
          <ac:spMkLst>
            <pc:docMk/>
            <pc:sldMk cId="129922066" sldId="560"/>
            <ac:spMk id="2" creationId="{733739B8-62B9-4A6C-B317-06B7A16DC478}"/>
          </ac:spMkLst>
        </pc:spChg>
        <pc:graphicFrameChg chg="mod">
          <ac:chgData name="Aysha Mohammed Al-Doseri" userId="59fb3fbc-cf96-415b-b034-0bea52782a7d" providerId="ADAL" clId="{EF5BFA28-3A55-480A-B623-D0CFBCDDC7CA}" dt="2022-12-26T04:27:11.480" v="17" actId="20577"/>
          <ac:graphicFrameMkLst>
            <pc:docMk/>
            <pc:sldMk cId="129922066" sldId="560"/>
            <ac:graphicFrameMk id="4" creationId="{0F6B85C7-71FF-4A12-A729-E355F3D3998A}"/>
          </ac:graphicFrameMkLst>
        </pc:graphicFrameChg>
      </pc:sldChg>
      <pc:sldChg chg="modSp mod">
        <pc:chgData name="Aysha Mohammed Al-Doseri" userId="59fb3fbc-cf96-415b-b034-0bea52782a7d" providerId="ADAL" clId="{EF5BFA28-3A55-480A-B623-D0CFBCDDC7CA}" dt="2022-12-26T04:38:35.981" v="57" actId="20577"/>
        <pc:sldMkLst>
          <pc:docMk/>
          <pc:sldMk cId="3644186148" sldId="562"/>
        </pc:sldMkLst>
        <pc:spChg chg="mod">
          <ac:chgData name="Aysha Mohammed Al-Doseri" userId="59fb3fbc-cf96-415b-b034-0bea52782a7d" providerId="ADAL" clId="{EF5BFA28-3A55-480A-B623-D0CFBCDDC7CA}" dt="2022-12-26T04:27:58.507" v="24" actId="20577"/>
          <ac:spMkLst>
            <pc:docMk/>
            <pc:sldMk cId="3644186148" sldId="562"/>
            <ac:spMk id="2" creationId="{1FFD595E-7A3E-4B40-8B19-8F12509AD4AD}"/>
          </ac:spMkLst>
        </pc:spChg>
        <pc:spChg chg="mod">
          <ac:chgData name="Aysha Mohammed Al-Doseri" userId="59fb3fbc-cf96-415b-b034-0bea52782a7d" providerId="ADAL" clId="{EF5BFA28-3A55-480A-B623-D0CFBCDDC7CA}" dt="2022-12-26T04:36:36.044" v="41" actId="20577"/>
          <ac:spMkLst>
            <pc:docMk/>
            <pc:sldMk cId="3644186148" sldId="562"/>
            <ac:spMk id="7" creationId="{77A6A965-849E-4FF3-80CF-62ECFE8E980F}"/>
          </ac:spMkLst>
        </pc:spChg>
        <pc:spChg chg="mod">
          <ac:chgData name="Aysha Mohammed Al-Doseri" userId="59fb3fbc-cf96-415b-b034-0bea52782a7d" providerId="ADAL" clId="{EF5BFA28-3A55-480A-B623-D0CFBCDDC7CA}" dt="2022-12-26T04:36:46.091" v="55" actId="20577"/>
          <ac:spMkLst>
            <pc:docMk/>
            <pc:sldMk cId="3644186148" sldId="562"/>
            <ac:spMk id="8" creationId="{06131862-D6E3-4F8A-9022-AE02509DE001}"/>
          </ac:spMkLst>
        </pc:spChg>
        <pc:spChg chg="mod">
          <ac:chgData name="Aysha Mohammed Al-Doseri" userId="59fb3fbc-cf96-415b-b034-0bea52782a7d" providerId="ADAL" clId="{EF5BFA28-3A55-480A-B623-D0CFBCDDC7CA}" dt="2022-12-26T04:38:35.981" v="57" actId="20577"/>
          <ac:spMkLst>
            <pc:docMk/>
            <pc:sldMk cId="3644186148" sldId="562"/>
            <ac:spMk id="10" creationId="{DE66F225-36C6-4164-817A-70990E71AB53}"/>
          </ac:spMkLst>
        </pc:spChg>
      </pc:sldChg>
    </pc:docChg>
  </pc:docChgLst>
  <pc:docChgLst>
    <pc:chgData name="Aysha Mohammed Al-Doseri" userId="59fb3fbc-cf96-415b-b034-0bea52782a7d" providerId="ADAL" clId="{819CC6DA-2844-40AA-9E00-CB3C47590A6C}"/>
    <pc:docChg chg="undo custSel modSld">
      <pc:chgData name="Aysha Mohammed Al-Doseri" userId="59fb3fbc-cf96-415b-b034-0bea52782a7d" providerId="ADAL" clId="{819CC6DA-2844-40AA-9E00-CB3C47590A6C}" dt="2022-06-30T06:15:14.288" v="14" actId="20577"/>
      <pc:docMkLst>
        <pc:docMk/>
      </pc:docMkLst>
      <pc:sldChg chg="modSp">
        <pc:chgData name="Aysha Mohammed Al-Doseri" userId="59fb3fbc-cf96-415b-b034-0bea52782a7d" providerId="ADAL" clId="{819CC6DA-2844-40AA-9E00-CB3C47590A6C}" dt="2022-06-30T06:14:46.437" v="6" actId="20577"/>
        <pc:sldMkLst>
          <pc:docMk/>
          <pc:sldMk cId="2413923821" sldId="443"/>
        </pc:sldMkLst>
        <pc:spChg chg="mod">
          <ac:chgData name="Aysha Mohammed Al-Doseri" userId="59fb3fbc-cf96-415b-b034-0bea52782a7d" providerId="ADAL" clId="{819CC6DA-2844-40AA-9E00-CB3C47590A6C}" dt="2022-06-30T06:14:46.437" v="6" actId="20577"/>
          <ac:spMkLst>
            <pc:docMk/>
            <pc:sldMk cId="2413923821" sldId="443"/>
            <ac:spMk id="15" creationId="{A4ADFCD1-3E7E-4A3D-A3EB-228570F8C76A}"/>
          </ac:spMkLst>
        </pc:spChg>
      </pc:sldChg>
      <pc:sldChg chg="modSp">
        <pc:chgData name="Aysha Mohammed Al-Doseri" userId="59fb3fbc-cf96-415b-b034-0bea52782a7d" providerId="ADAL" clId="{819CC6DA-2844-40AA-9E00-CB3C47590A6C}" dt="2022-06-30T06:15:14.288" v="14" actId="20577"/>
        <pc:sldMkLst>
          <pc:docMk/>
          <pc:sldMk cId="1017028873" sldId="446"/>
        </pc:sldMkLst>
        <pc:spChg chg="mod">
          <ac:chgData name="Aysha Mohammed Al-Doseri" userId="59fb3fbc-cf96-415b-b034-0bea52782a7d" providerId="ADAL" clId="{819CC6DA-2844-40AA-9E00-CB3C47590A6C}" dt="2022-06-30T06:15:14.288" v="14" actId="20577"/>
          <ac:spMkLst>
            <pc:docMk/>
            <pc:sldMk cId="1017028873" sldId="446"/>
            <ac:spMk id="4" creationId="{DDEC607E-4F46-4A9B-8B39-3136F2D49641}"/>
          </ac:spMkLst>
        </pc:spChg>
      </pc:sldChg>
    </pc:docChg>
  </pc:docChgLst>
  <pc:docChgLst>
    <pc:chgData name="Aysha Mohammed Al-Doseri" userId="59fb3fbc-cf96-415b-b034-0bea52782a7d" providerId="ADAL" clId="{DD7FDA9C-D889-4B0E-A6B9-928BA6599E26}"/>
    <pc:docChg chg="undo custSel addSld modSld">
      <pc:chgData name="Aysha Mohammed Al-Doseri" userId="59fb3fbc-cf96-415b-b034-0bea52782a7d" providerId="ADAL" clId="{DD7FDA9C-D889-4B0E-A6B9-928BA6599E26}" dt="2022-07-18T04:22:44.930" v="56"/>
      <pc:docMkLst>
        <pc:docMk/>
      </pc:docMkLst>
      <pc:sldChg chg="addSp modSp">
        <pc:chgData name="Aysha Mohammed Al-Doseri" userId="59fb3fbc-cf96-415b-b034-0bea52782a7d" providerId="ADAL" clId="{DD7FDA9C-D889-4B0E-A6B9-928BA6599E26}" dt="2022-07-17T05:50:43.321" v="2" actId="208"/>
        <pc:sldMkLst>
          <pc:docMk/>
          <pc:sldMk cId="1017028873" sldId="446"/>
        </pc:sldMkLst>
        <pc:spChg chg="add mod">
          <ac:chgData name="Aysha Mohammed Al-Doseri" userId="59fb3fbc-cf96-415b-b034-0bea52782a7d" providerId="ADAL" clId="{DD7FDA9C-D889-4B0E-A6B9-928BA6599E26}" dt="2022-07-17T05:47:54.387" v="1"/>
          <ac:spMkLst>
            <pc:docMk/>
            <pc:sldMk cId="1017028873" sldId="446"/>
            <ac:spMk id="8" creationId="{591B0D7F-EF09-9D4D-4951-D9A9F5962490}"/>
          </ac:spMkLst>
        </pc:spChg>
        <pc:graphicFrameChg chg="add mod">
          <ac:chgData name="Aysha Mohammed Al-Doseri" userId="59fb3fbc-cf96-415b-b034-0bea52782a7d" providerId="ADAL" clId="{DD7FDA9C-D889-4B0E-A6B9-928BA6599E26}" dt="2022-07-17T05:50:43.321" v="2" actId="208"/>
          <ac:graphicFrameMkLst>
            <pc:docMk/>
            <pc:sldMk cId="1017028873" sldId="446"/>
            <ac:graphicFrameMk id="7" creationId="{D73E6F10-3788-057E-654A-FF953FDE1BF2}"/>
          </ac:graphicFrameMkLst>
        </pc:graphicFrameChg>
      </pc:sldChg>
      <pc:sldChg chg="modSp add mod">
        <pc:chgData name="Aysha Mohammed Al-Doseri" userId="59fb3fbc-cf96-415b-b034-0bea52782a7d" providerId="ADAL" clId="{DD7FDA9C-D889-4B0E-A6B9-928BA6599E26}" dt="2022-07-18T04:16:42.001" v="38" actId="108"/>
        <pc:sldMkLst>
          <pc:docMk/>
          <pc:sldMk cId="3222547472" sldId="448"/>
        </pc:sldMkLst>
        <pc:spChg chg="mod">
          <ac:chgData name="Aysha Mohammed Al-Doseri" userId="59fb3fbc-cf96-415b-b034-0bea52782a7d" providerId="ADAL" clId="{DD7FDA9C-D889-4B0E-A6B9-928BA6599E26}" dt="2022-07-18T04:14:22.706" v="27" actId="20577"/>
          <ac:spMkLst>
            <pc:docMk/>
            <pc:sldMk cId="3222547472" sldId="448"/>
            <ac:spMk id="2" creationId="{00000000-0000-0000-0000-000000000000}"/>
          </ac:spMkLst>
        </pc:spChg>
        <pc:graphicFrameChg chg="mod modGraphic">
          <ac:chgData name="Aysha Mohammed Al-Doseri" userId="59fb3fbc-cf96-415b-b034-0bea52782a7d" providerId="ADAL" clId="{DD7FDA9C-D889-4B0E-A6B9-928BA6599E26}" dt="2022-07-18T04:16:42.001" v="38" actId="108"/>
          <ac:graphicFrameMkLst>
            <pc:docMk/>
            <pc:sldMk cId="3222547472" sldId="448"/>
            <ac:graphicFrameMk id="6" creationId="{74CD4FC9-2A75-4C4A-902A-2B0460B4FE8E}"/>
          </ac:graphicFrameMkLst>
        </pc:graphicFrameChg>
      </pc:sldChg>
      <pc:sldChg chg="addSp modSp">
        <pc:chgData name="Aysha Mohammed Al-Doseri" userId="59fb3fbc-cf96-415b-b034-0bea52782a7d" providerId="ADAL" clId="{DD7FDA9C-D889-4B0E-A6B9-928BA6599E26}" dt="2022-07-17T05:54:29.188" v="7"/>
        <pc:sldMkLst>
          <pc:docMk/>
          <pc:sldMk cId="1999607881" sldId="540"/>
        </pc:sldMkLst>
        <pc:graphicFrameChg chg="add mod">
          <ac:chgData name="Aysha Mohammed Al-Doseri" userId="59fb3fbc-cf96-415b-b034-0bea52782a7d" providerId="ADAL" clId="{DD7FDA9C-D889-4B0E-A6B9-928BA6599E26}" dt="2022-07-17T05:54:29.188" v="7"/>
          <ac:graphicFrameMkLst>
            <pc:docMk/>
            <pc:sldMk cId="1999607881" sldId="540"/>
            <ac:graphicFrameMk id="9" creationId="{8DCE8E84-DC7F-FBA3-9BE8-48F521269FDD}"/>
          </ac:graphicFrameMkLst>
        </pc:graphicFrameChg>
      </pc:sldChg>
      <pc:sldChg chg="modSp add mod">
        <pc:chgData name="Aysha Mohammed Al-Doseri" userId="59fb3fbc-cf96-415b-b034-0bea52782a7d" providerId="ADAL" clId="{DD7FDA9C-D889-4B0E-A6B9-928BA6599E26}" dt="2022-07-18T04:22:44.930" v="56"/>
        <pc:sldMkLst>
          <pc:docMk/>
          <pc:sldMk cId="1953153396" sldId="563"/>
        </pc:sldMkLst>
        <pc:spChg chg="mod">
          <ac:chgData name="Aysha Mohammed Al-Doseri" userId="59fb3fbc-cf96-415b-b034-0bea52782a7d" providerId="ADAL" clId="{DD7FDA9C-D889-4B0E-A6B9-928BA6599E26}" dt="2022-07-18T04:17:38.597" v="48" actId="20577"/>
          <ac:spMkLst>
            <pc:docMk/>
            <pc:sldMk cId="1953153396" sldId="563"/>
            <ac:spMk id="2" creationId="{AB82294F-CBD1-429B-BD79-60A18223568E}"/>
          </ac:spMkLst>
        </pc:spChg>
        <pc:graphicFrameChg chg="mod modGraphic">
          <ac:chgData name="Aysha Mohammed Al-Doseri" userId="59fb3fbc-cf96-415b-b034-0bea52782a7d" providerId="ADAL" clId="{DD7FDA9C-D889-4B0E-A6B9-928BA6599E26}" dt="2022-07-18T04:22:44.930" v="56"/>
          <ac:graphicFrameMkLst>
            <pc:docMk/>
            <pc:sldMk cId="1953153396" sldId="563"/>
            <ac:graphicFrameMk id="4" creationId="{29BD6F67-BD2B-409D-95D4-2426ADA3DBAD}"/>
          </ac:graphicFrameMkLst>
        </pc:graphicFrameChg>
      </pc:sldChg>
      <pc:sldChg chg="addSp modSp add">
        <pc:chgData name="Aysha Mohammed Al-Doseri" userId="59fb3fbc-cf96-415b-b034-0bea52782a7d" providerId="ADAL" clId="{DD7FDA9C-D889-4B0E-A6B9-928BA6599E26}" dt="2022-07-17T05:53:52.617" v="6" actId="207"/>
        <pc:sldMkLst>
          <pc:docMk/>
          <pc:sldMk cId="942780391" sldId="564"/>
        </pc:sldMkLst>
        <pc:graphicFrameChg chg="add mod">
          <ac:chgData name="Aysha Mohammed Al-Doseri" userId="59fb3fbc-cf96-415b-b034-0bea52782a7d" providerId="ADAL" clId="{DD7FDA9C-D889-4B0E-A6B9-928BA6599E26}" dt="2022-07-17T05:53:52.617" v="6" actId="207"/>
          <ac:graphicFrameMkLst>
            <pc:docMk/>
            <pc:sldMk cId="942780391" sldId="564"/>
            <ac:graphicFrameMk id="9" creationId="{2F0FB560-BEA2-630D-42A4-B199DD7FE879}"/>
          </ac:graphicFrameMkLst>
        </pc:graphicFrameChg>
      </pc:sldChg>
      <pc:sldChg chg="addSp modSp add">
        <pc:chgData name="Aysha Mohammed Al-Doseri" userId="59fb3fbc-cf96-415b-b034-0bea52782a7d" providerId="ADAL" clId="{DD7FDA9C-D889-4B0E-A6B9-928BA6599E26}" dt="2022-07-17T05:57:09.342" v="10"/>
        <pc:sldMkLst>
          <pc:docMk/>
          <pc:sldMk cId="427481779" sldId="565"/>
        </pc:sldMkLst>
        <pc:graphicFrameChg chg="add mod">
          <ac:chgData name="Aysha Mohammed Al-Doseri" userId="59fb3fbc-cf96-415b-b034-0bea52782a7d" providerId="ADAL" clId="{DD7FDA9C-D889-4B0E-A6B9-928BA6599E26}" dt="2022-07-17T05:57:09.342" v="10"/>
          <ac:graphicFrameMkLst>
            <pc:docMk/>
            <pc:sldMk cId="427481779" sldId="565"/>
            <ac:graphicFrameMk id="7" creationId="{F07A82BD-258A-4C8F-033F-453860CD5995}"/>
          </ac:graphicFrameMkLst>
        </pc:graphicFrameChg>
      </pc:sldChg>
      <pc:sldChg chg="add">
        <pc:chgData name="Aysha Mohammed Al-Doseri" userId="59fb3fbc-cf96-415b-b034-0bea52782a7d" providerId="ADAL" clId="{DD7FDA9C-D889-4B0E-A6B9-928BA6599E26}" dt="2022-07-17T05:56:55.503" v="9"/>
        <pc:sldMkLst>
          <pc:docMk/>
          <pc:sldMk cId="462149448" sldId="566"/>
        </pc:sldMkLst>
      </pc:sldChg>
    </pc:docChg>
  </pc:docChgLst>
  <pc:docChgLst>
    <pc:chgData name="Aysha Mohammed Al-Doseri" userId="59fb3fbc-cf96-415b-b034-0bea52782a7d" providerId="ADAL" clId="{1E71B73B-1F04-4885-B102-E60CC5A1B6C5}"/>
    <pc:docChg chg="undo custSel modSld">
      <pc:chgData name="Aysha Mohammed Al-Doseri" userId="59fb3fbc-cf96-415b-b034-0bea52782a7d" providerId="ADAL" clId="{1E71B73B-1F04-4885-B102-E60CC5A1B6C5}" dt="2022-10-25T09:27:48.254" v="214" actId="1076"/>
      <pc:docMkLst>
        <pc:docMk/>
      </pc:docMkLst>
      <pc:sldChg chg="modSp">
        <pc:chgData name="Aysha Mohammed Al-Doseri" userId="59fb3fbc-cf96-415b-b034-0bea52782a7d" providerId="ADAL" clId="{1E71B73B-1F04-4885-B102-E60CC5A1B6C5}" dt="2022-10-04T05:30:46.027" v="7" actId="20577"/>
        <pc:sldMkLst>
          <pc:docMk/>
          <pc:sldMk cId="1017028873" sldId="446"/>
        </pc:sldMkLst>
        <pc:graphicFrameChg chg="mod">
          <ac:chgData name="Aysha Mohammed Al-Doseri" userId="59fb3fbc-cf96-415b-b034-0bea52782a7d" providerId="ADAL" clId="{1E71B73B-1F04-4885-B102-E60CC5A1B6C5}" dt="2022-10-04T05:30:46.027" v="7" actId="20577"/>
          <ac:graphicFrameMkLst>
            <pc:docMk/>
            <pc:sldMk cId="1017028873" sldId="446"/>
            <ac:graphicFrameMk id="7" creationId="{D73E6F10-3788-057E-654A-FF953FDE1BF2}"/>
          </ac:graphicFrameMkLst>
        </pc:graphicFrameChg>
      </pc:sldChg>
      <pc:sldChg chg="addSp delSp modSp mod">
        <pc:chgData name="Aysha Mohammed Al-Doseri" userId="59fb3fbc-cf96-415b-b034-0bea52782a7d" providerId="ADAL" clId="{1E71B73B-1F04-4885-B102-E60CC5A1B6C5}" dt="2022-10-25T09:27:48.254" v="214" actId="1076"/>
        <pc:sldMkLst>
          <pc:docMk/>
          <pc:sldMk cId="1999607881" sldId="540"/>
        </pc:sldMkLst>
        <pc:spChg chg="add del mod">
          <ac:chgData name="Aysha Mohammed Al-Doseri" userId="59fb3fbc-cf96-415b-b034-0bea52782a7d" providerId="ADAL" clId="{1E71B73B-1F04-4885-B102-E60CC5A1B6C5}" dt="2022-10-25T09:15:42.263" v="212" actId="478"/>
          <ac:spMkLst>
            <pc:docMk/>
            <pc:sldMk cId="1999607881" sldId="540"/>
            <ac:spMk id="2" creationId="{20DF2BBE-3115-B9D6-ECB3-03625015F14F}"/>
          </ac:spMkLst>
        </pc:spChg>
        <pc:spChg chg="add mod">
          <ac:chgData name="Aysha Mohammed Al-Doseri" userId="59fb3fbc-cf96-415b-b034-0bea52782a7d" providerId="ADAL" clId="{1E71B73B-1F04-4885-B102-E60CC5A1B6C5}" dt="2022-10-25T09:27:48.254" v="214" actId="1076"/>
          <ac:spMkLst>
            <pc:docMk/>
            <pc:sldMk cId="1999607881" sldId="540"/>
            <ac:spMk id="3" creationId="{F9D07558-887E-0DD5-936D-4483CFDA4D51}"/>
          </ac:spMkLst>
        </pc:spChg>
        <pc:graphicFrameChg chg="mod modGraphic">
          <ac:chgData name="Aysha Mohammed Al-Doseri" userId="59fb3fbc-cf96-415b-b034-0bea52782a7d" providerId="ADAL" clId="{1E71B73B-1F04-4885-B102-E60CC5A1B6C5}" dt="2022-10-25T09:09:40.746" v="124" actId="108"/>
          <ac:graphicFrameMkLst>
            <pc:docMk/>
            <pc:sldMk cId="1999607881" sldId="540"/>
            <ac:graphicFrameMk id="9" creationId="{8DCE8E84-DC7F-FBA3-9BE8-48F521269FD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تدفقات السياحة الوافدة- الربع ال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ثاني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2019- الربع الثاني 2022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defRPr sz="1600" b="1">
                <a:latin typeface="Sakkal Majalla" panose="02000000000000000000" pitchFamily="2" charset="-78"/>
                <a:cs typeface="Sakkal Majalla" panose="02000000000000000000" pitchFamily="2" charset="-78"/>
              </a:defRPr>
            </a:pPr>
            <a:r>
              <a:rPr lang="en-US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Inbound Tourism </a:t>
            </a:r>
            <a:r>
              <a:rPr lang="en-US" sz="1600" b="1">
                <a:latin typeface="Sakkal Majalla" panose="02000000000000000000" pitchFamily="2" charset="-78"/>
                <a:cs typeface="Sakkal Majalla" panose="02000000000000000000" pitchFamily="2" charset="-78"/>
              </a:rPr>
              <a:t>Flows- Q2 </a:t>
            </a:r>
            <a:r>
              <a:rPr lang="en-US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2019 – Q2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4026759871236545E-2"/>
                  <c:y val="-9.351435390503394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80546C"/>
                        </a:solidFill>
                      </a:rPr>
                      <a:t>Q2, 2019</a:t>
                    </a:r>
                  </a:p>
                  <a:p>
                    <a:fld id="{9BC32826-357F-468A-B7A3-83723A7722E8}" type="VALUE">
                      <a:rPr lang="en-US" b="0" smtClean="0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CF0-48B3-9F0E-E8EC874CE488}"/>
                </c:ext>
              </c:extLst>
            </c:dLbl>
            <c:dLbl>
              <c:idx val="5"/>
              <c:layout>
                <c:manualLayout>
                  <c:x val="-8.7891815983781145E-3"/>
                  <c:y val="-9.061961724287512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80546C"/>
                        </a:solidFill>
                      </a:rPr>
                      <a:t>Q2, 2020</a:t>
                    </a:r>
                  </a:p>
                  <a:p>
                    <a:fld id="{D57CBB35-09E2-4438-B815-947593930F07}" type="VALUE">
                      <a:rPr lang="en-US" b="0" smtClean="0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CF0-48B3-9F0E-E8EC874CE488}"/>
                </c:ext>
              </c:extLst>
            </c:dLbl>
            <c:dLbl>
              <c:idx val="9"/>
              <c:layout>
                <c:manualLayout>
                  <c:x val="9.3656876050931155E-3"/>
                  <c:y val="-2.894736662159037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80546C"/>
                        </a:solidFill>
                      </a:rPr>
                      <a:t>Q2, 2021</a:t>
                    </a:r>
                  </a:p>
                  <a:p>
                    <a:pPr>
                      <a:defRPr sz="1400" b="1"/>
                    </a:pPr>
                    <a:fld id="{EBAF73D2-9EEF-4EF4-9EA0-3C5AF889FB9A}" type="VALUE">
                      <a:rPr lang="en-US" b="0" smtClean="0"/>
                      <a:pPr>
                        <a:defRPr sz="1400"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CF0-48B3-9F0E-E8EC874CE488}"/>
                </c:ext>
              </c:extLst>
            </c:dLbl>
            <c:dLbl>
              <c:idx val="1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u="sng" dirty="0">
                        <a:solidFill>
                          <a:srgbClr val="80546C"/>
                        </a:solidFill>
                      </a:rPr>
                      <a:t>Q2, 2022</a:t>
                    </a:r>
                  </a:p>
                  <a:p>
                    <a:pPr>
                      <a:defRPr sz="1400" b="1"/>
                    </a:pPr>
                    <a:fld id="{7897A23D-2C08-4DEB-A1A7-5DEB776896F4}" type="VALUE">
                      <a:rPr lang="en-US" sz="1400" b="1" smtClean="0"/>
                      <a:pPr>
                        <a:defRPr sz="1400" b="1"/>
                      </a:pPr>
                      <a:t>[VALUE]</a:t>
                    </a:fld>
                    <a:endParaRPr lang="en-US"/>
                  </a:p>
                </c:rich>
              </c:tx>
              <c:spPr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F0-48B3-9F0E-E8EC874CE48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Sheet1!$H$1:$I$14</c:f>
              <c:multiLvlStrCache>
                <c:ptCount val="14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2">
                    <c:v>Q1</c:v>
                  </c:pt>
                  <c:pt idx="13">
                    <c:v>Q2</c:v>
                  </c:pt>
                </c:lvl>
                <c:lvl>
                  <c:pt idx="0">
                    <c:v>2019</c:v>
                  </c:pt>
                  <c:pt idx="4">
                    <c:v>2020</c:v>
                  </c:pt>
                  <c:pt idx="8">
                    <c:v>2021</c:v>
                  </c:pt>
                  <c:pt idx="12">
                    <c:v>2022</c:v>
                  </c:pt>
                </c:lvl>
              </c:multiLvlStrCache>
            </c:multiLvlStrRef>
          </c:cat>
          <c:val>
            <c:numRef>
              <c:f>Sheet1!$J$1:$J$14</c:f>
              <c:numCache>
                <c:formatCode>_(* #,##0_);_(* \(#,##0\);_(* "-"??_);_(@_)</c:formatCode>
                <c:ptCount val="14"/>
                <c:pt idx="0">
                  <c:v>3191388.3004433298</c:v>
                </c:pt>
                <c:pt idx="1">
                  <c:v>2782575.1551510491</c:v>
                </c:pt>
                <c:pt idx="2">
                  <c:v>2539987.9006593367</c:v>
                </c:pt>
                <c:pt idx="3">
                  <c:v>2547229.1373898056</c:v>
                </c:pt>
                <c:pt idx="4">
                  <c:v>1690827.3382977122</c:v>
                </c:pt>
                <c:pt idx="5">
                  <c:v>36126.790841650654</c:v>
                </c:pt>
                <c:pt idx="6">
                  <c:v>63287.004783984412</c:v>
                </c:pt>
                <c:pt idx="7">
                  <c:v>118762.66668978444</c:v>
                </c:pt>
                <c:pt idx="8">
                  <c:v>152419.50196006804</c:v>
                </c:pt>
                <c:pt idx="9">
                  <c:v>254186.22100467962</c:v>
                </c:pt>
                <c:pt idx="10">
                  <c:v>1335228.7877279534</c:v>
                </c:pt>
                <c:pt idx="11">
                  <c:v>1870244.2202041228</c:v>
                </c:pt>
                <c:pt idx="12">
                  <c:v>1652556.9356144182</c:v>
                </c:pt>
                <c:pt idx="13">
                  <c:v>2278279.2689045984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F0-48B3-9F0E-E8EC874CE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8289664"/>
        <c:axId val="1028294656"/>
      </c:lineChart>
      <c:catAx>
        <c:axId val="102828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94656"/>
        <c:crosses val="autoZero"/>
        <c:auto val="1"/>
        <c:lblAlgn val="ctr"/>
        <c:lblOffset val="100"/>
        <c:noMultiLvlLbl val="0"/>
      </c:catAx>
      <c:valAx>
        <c:axId val="1028294656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8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accent3">
          <a:lumMod val="9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التغير الربعي</a:t>
            </a:r>
            <a:r>
              <a:rPr lang="en-US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(خلال نفس السنة) في أعداد الزوار الوافدين 2022 </a:t>
            </a:r>
            <a:endParaRPr lang="en-US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pPr>
            <a:r>
              <a:rPr lang="en-US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Quarter-on-Previous-Quarter Change in Inbound Visitors 2022</a:t>
            </a:r>
            <a:endParaRPr lang="en-US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C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12-4140-9707-D8F06506938C}"/>
              </c:ext>
            </c:extLst>
          </c:dPt>
          <c:dPt>
            <c:idx val="1"/>
            <c:invertIfNegative val="0"/>
            <c:bubble3D val="0"/>
            <c:spPr>
              <a:solidFill>
                <a:srgbClr val="AC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F412-4140-9707-D8F0650693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Sheet1!$J$26:$J$27</c:f>
              <c:strCache>
                <c:ptCount val="2"/>
                <c:pt idx="0">
                  <c:v>Q1 2022</c:v>
                </c:pt>
                <c:pt idx="1">
                  <c:v>Q2 2022</c:v>
                </c:pt>
              </c:strCache>
            </c:strRef>
          </c:cat>
          <c:val>
            <c:numRef>
              <c:f>Sheet1!$K$26:$K$27</c:f>
              <c:numCache>
                <c:formatCode>_(* #,##0_);_(* \(#,##0\);_(* "-"??_);_(@_)</c:formatCode>
                <c:ptCount val="2"/>
                <c:pt idx="0">
                  <c:v>1652556.9356144182</c:v>
                </c:pt>
                <c:pt idx="1">
                  <c:v>2278279.2689045984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2-4140-9707-D8F06506938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81"/>
        <c:axId val="1809559744"/>
        <c:axId val="1809562240"/>
      </c:barChart>
      <c:catAx>
        <c:axId val="180955974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9562240"/>
        <c:crosses val="autoZero"/>
        <c:auto val="1"/>
        <c:lblAlgn val="ctr"/>
        <c:lblOffset val="100"/>
        <c:noMultiLvlLbl val="0"/>
      </c:catAx>
      <c:valAx>
        <c:axId val="1809562240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80955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1113298337708"/>
          <c:y val="5.0925925925925923E-2"/>
          <c:w val="0.66294763551954849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B39C51"/>
            </a:solidFill>
            <a:ln w="9525" cap="flat" cmpd="sng" algn="ctr">
              <a:solidFill>
                <a:srgbClr val="E1B38B"/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97" b="1" i="0" u="none" strike="noStrike" baseline="0" dirty="0">
                        <a:effectLst/>
                      </a:rPr>
                      <a:t> 1,347,342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(59%)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7E2-4A43-B462-C1F87D50F8F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197" b="1" i="0" u="none" strike="noStrike" baseline="0" dirty="0">
                        <a:effectLst/>
                      </a:rPr>
                      <a:t> 556,140 </a:t>
                    </a:r>
                    <a:endParaRPr lang="en-US" dirty="0"/>
                  </a:p>
                  <a:p>
                    <a:r>
                      <a:rPr lang="en-US" dirty="0"/>
                      <a:t>(24%)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7E2-4A43-B462-C1F87D50F8F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197" b="1" i="0" u="none" strike="noStrike" baseline="0" dirty="0">
                        <a:effectLst/>
                      </a:rPr>
                      <a:t> 233,939 </a:t>
                    </a:r>
                    <a:endParaRPr lang="en-US" dirty="0"/>
                  </a:p>
                  <a:p>
                    <a:r>
                      <a:rPr lang="en-US" dirty="0"/>
                      <a:t>(10%)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7E2-4A43-B462-C1F87D50F8F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197" b="1" i="0" u="none" strike="noStrike" baseline="0" dirty="0">
                        <a:effectLst/>
                      </a:rPr>
                      <a:t> 90,814 </a:t>
                    </a:r>
                    <a:endParaRPr lang="en-US" dirty="0"/>
                  </a:p>
                  <a:p>
                    <a:r>
                      <a:rPr lang="en-US" dirty="0"/>
                      <a:t>(4%)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7E2-4A43-B462-C1F87D50F8F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197" b="1" i="0" u="none" strike="noStrike" baseline="0" dirty="0">
                        <a:effectLst/>
                      </a:rPr>
                      <a:t> 50,045 </a:t>
                    </a:r>
                    <a:endParaRPr lang="en-US" dirty="0"/>
                  </a:p>
                  <a:p>
                    <a:r>
                      <a:rPr lang="en-US" dirty="0"/>
                      <a:t>(2%)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7E2-4A43-B462-C1F87D50F8F3}"/>
                </c:ext>
              </c:extLst>
            </c:dLbl>
            <c:spPr>
              <a:noFill/>
              <a:ln>
                <a:solidFill>
                  <a:srgbClr val="E1B38B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Sheet2!$H$10:$L$10</c:f>
              <c:strCache>
                <c:ptCount val="5"/>
                <c:pt idx="0">
                  <c:v> الترفيه وقضاء العطلات
Holiday/Lesiure </c:v>
                </c:pt>
                <c:pt idx="1">
                  <c:v> التسوق
Shopping </c:v>
                </c:pt>
                <c:pt idx="2">
                  <c:v> زيارة الأصدقاء أو الأقارب
VFR </c:v>
                </c:pt>
                <c:pt idx="3">
                  <c:v> الأعمال والأغراض المهنية
Business &amp; professional  </c:v>
                </c:pt>
                <c:pt idx="4">
                  <c:v> أخرى (علاج، تدريب، عبور،...)
Other (Health, Training, Transit,…) </c:v>
                </c:pt>
              </c:strCache>
            </c:strRef>
          </c:cat>
          <c:val>
            <c:numRef>
              <c:f>Sheet2!$H$11:$L$11</c:f>
              <c:numCache>
                <c:formatCode>_(* #,##0_);_(* \(#,##0\);_(* "-"??_);_(@_)</c:formatCode>
                <c:ptCount val="5"/>
                <c:pt idx="0">
                  <c:v>1008460.5735903673</c:v>
                </c:pt>
                <c:pt idx="1">
                  <c:v>369965.58003843913</c:v>
                </c:pt>
                <c:pt idx="2">
                  <c:v>159228.07846261509</c:v>
                </c:pt>
                <c:pt idx="3">
                  <c:v>64359.973347374369</c:v>
                </c:pt>
                <c:pt idx="4">
                  <c:v>50542.730175622208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E2-4A43-B462-C1F87D50F8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22046543"/>
        <c:axId val="222038223"/>
      </c:barChart>
      <c:catAx>
        <c:axId val="222046543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038223"/>
        <c:crosses val="autoZero"/>
        <c:auto val="1"/>
        <c:lblAlgn val="ctr"/>
        <c:lblOffset val="100"/>
        <c:noMultiLvlLbl val="0"/>
      </c:catAx>
      <c:valAx>
        <c:axId val="222038223"/>
        <c:scaling>
          <c:orientation val="minMax"/>
          <c:max val="1100000"/>
        </c:scaling>
        <c:delete val="1"/>
        <c:axPos val="t"/>
        <c:numFmt formatCode="_(* #,##0_);_(* \(#,##0\);_(* &quot;-&quot;??_);_(@_)" sourceLinked="1"/>
        <c:majorTickMark val="none"/>
        <c:minorTickMark val="none"/>
        <c:tickLblPos val="nextTo"/>
        <c:crossAx val="222046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0.07918</cdr:x>
      <cdr:y>0.39738</cdr:y>
    </cdr:from>
    <cdr:to>
      <cdr:x>0.96002</cdr:x>
      <cdr:y>0.39738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66AD1CEF-B9B3-96AD-03F0-E941DA3FDF1A}"/>
            </a:ext>
          </a:extLst>
        </cdr:cNvPr>
        <cdr:cNvCxnSpPr/>
      </cdr:nvCxnSpPr>
      <cdr:spPr>
        <a:xfrm xmlns:a="http://schemas.openxmlformats.org/drawingml/2006/main" flipH="1">
          <a:off x="858982" y="2005865"/>
          <a:ext cx="9555438" cy="0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accent2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0.33206</cdr:x>
      <cdr:y>0.1871</cdr:y>
    </cdr:from>
    <cdr:to>
      <cdr:x>0.33206</cdr:x>
      <cdr:y>0.86962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0F56EEAC-034F-DFA1-2666-8F47647EFA5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602182" y="944418"/>
          <a:ext cx="0" cy="3445164"/>
        </a:xfrm>
        <a:prstGeom xmlns:a="http://schemas.openxmlformats.org/drawingml/2006/main" prst="line">
          <a:avLst/>
        </a:prstGeom>
        <a:ln xmlns:a="http://schemas.openxmlformats.org/drawingml/2006/main" w="31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0.59195</cdr:x>
      <cdr:y>0.18115</cdr:y>
    </cdr:from>
    <cdr:to>
      <cdr:x>0.59195</cdr:x>
      <cdr:y>0.86368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0F56EEAC-034F-DFA1-2666-8F47647EFA5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6421582" y="914400"/>
          <a:ext cx="0" cy="3445164"/>
        </a:xfrm>
        <a:prstGeom xmlns:a="http://schemas.openxmlformats.org/drawingml/2006/main" prst="line">
          <a:avLst/>
        </a:prstGeom>
        <a:ln xmlns:a="http://schemas.openxmlformats.org/drawingml/2006/main" w="31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0.85888</cdr:x>
      <cdr:y>0.1871</cdr:y>
    </cdr:from>
    <cdr:to>
      <cdr:x>0.85888</cdr:x>
      <cdr:y>0.86962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0F56EEAC-034F-DFA1-2666-8F47647EFA5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9317182" y="944418"/>
          <a:ext cx="0" cy="3445164"/>
        </a:xfrm>
        <a:prstGeom xmlns:a="http://schemas.openxmlformats.org/drawingml/2006/main" prst="line">
          <a:avLst/>
        </a:prstGeom>
        <a:ln xmlns:a="http://schemas.openxmlformats.org/drawingml/2006/main" w="31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0.53457</cdr:x>
      <cdr:y>0.20403</cdr:y>
    </cdr:from>
    <cdr:to>
      <cdr:x>0.60515</cdr:x>
      <cdr:y>0.31091</cdr:y>
    </cdr:to>
    <cdr:grpSp>
      <cdr:nvGrpSpPr>
        <cdr:cNvPr id="2" name="Group 1">
          <a:extLst xmlns:a="http://schemas.openxmlformats.org/drawingml/2006/main">
            <a:ext uri="{FF2B5EF4-FFF2-40B4-BE49-F238E27FC236}">
              <a16:creationId xmlns:a16="http://schemas.microsoft.com/office/drawing/2014/main" id="{535070AA-DBBF-CA88-E2E8-45525274DA2D}"/>
            </a:ext>
          </a:extLst>
        </cdr:cNvPr>
        <cdr:cNvGrpSpPr/>
      </cdr:nvGrpSpPr>
      <cdr:grpSpPr>
        <a:xfrm xmlns:a="http://schemas.openxmlformats.org/drawingml/2006/main">
          <a:off x="4712827" y="875819"/>
          <a:ext cx="622241" cy="458793"/>
          <a:chOff x="8030165" y="7385654"/>
          <a:chExt cx="243365" cy="458789"/>
        </a:xfrm>
      </cdr:grpSpPr>
      <cdr:sp macro="" textlink="">
        <cdr:nvSpPr>
          <cdr:cNvPr id="3" name="object 30">
            <a:extLst xmlns:a="http://schemas.openxmlformats.org/drawingml/2006/main">
              <a:ext uri="{FF2B5EF4-FFF2-40B4-BE49-F238E27FC236}">
                <a16:creationId xmlns:a16="http://schemas.microsoft.com/office/drawing/2014/main" id="{8A62618E-EC1E-5538-0482-EED7F1B2EF23}"/>
              </a:ext>
            </a:extLst>
          </cdr:cNvPr>
          <cdr:cNvSpPr txBox="1"/>
        </cdr:nvSpPr>
        <cdr:spPr>
          <a:xfrm xmlns:a="http://schemas.openxmlformats.org/drawingml/2006/main">
            <a:off x="8030165" y="7567444"/>
            <a:ext cx="243365" cy="276999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0" rIns="0" bIns="0" rtlCol="0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9472" algn="ctr"/>
            <a:r>
              <a:rPr lang="en-US" b="1" dirty="0">
                <a:solidFill>
                  <a:srgbClr val="00B050"/>
                </a:solidFill>
              </a:rPr>
              <a:t>+38%</a:t>
            </a:r>
            <a:endParaRPr b="1" dirty="0">
              <a:solidFill>
                <a:srgbClr val="00B050"/>
              </a:solidFill>
              <a:cs typeface="Corbel"/>
            </a:endParaRPr>
          </a:p>
        </cdr:txBody>
      </cdr:sp>
      <cdr:sp macro="" textlink="">
        <cdr:nvSpPr>
          <cdr:cNvPr id="4" name="object 25">
            <a:extLst xmlns:a="http://schemas.openxmlformats.org/drawingml/2006/main">
              <a:ext uri="{FF2B5EF4-FFF2-40B4-BE49-F238E27FC236}">
                <a16:creationId xmlns:a16="http://schemas.microsoft.com/office/drawing/2014/main" id="{22A8FE82-DBAA-F911-21B3-6ECEC4D261B6}"/>
              </a:ext>
            </a:extLst>
          </cdr:cNvPr>
          <cdr:cNvSpPr/>
        </cdr:nvSpPr>
        <cdr:spPr>
          <a:xfrm xmlns:a="http://schemas.openxmlformats.org/drawingml/2006/main">
            <a:off x="8103251" y="7385654"/>
            <a:ext cx="107717" cy="170359"/>
          </a:xfrm>
          <a:custGeom xmlns:a="http://schemas.openxmlformats.org/drawingml/2006/main">
            <a:avLst/>
            <a:gdLst/>
            <a:ahLst/>
            <a:cxnLst/>
            <a:rect l="l" t="t" r="r" b="b"/>
            <a:pathLst>
              <a:path w="256539" h="220980">
                <a:moveTo>
                  <a:pt x="128015" y="0"/>
                </a:moveTo>
                <a:lnTo>
                  <a:pt x="0" y="220979"/>
                </a:lnTo>
                <a:lnTo>
                  <a:pt x="256031" y="220979"/>
                </a:lnTo>
                <a:lnTo>
                  <a:pt x="128015" y="0"/>
                </a:lnTo>
                <a:close/>
              </a:path>
            </a:pathLst>
          </a:custGeom>
          <a:solidFill xmlns:a="http://schemas.openxmlformats.org/drawingml/2006/main">
            <a:srgbClr val="00945D"/>
          </a:solidFill>
        </cdr:spPr>
        <cdr:txBody>
          <a:bodyPr xmlns:a="http://schemas.openxmlformats.org/drawingml/2006/main" wrap="square" lIns="0" tIns="0" rIns="0" bIns="0" rtlCol="0"/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b="1">
              <a:solidFill>
                <a:srgbClr val="00B050"/>
              </a:solidFill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26-Dec-2022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 ال</a:t>
            </a:r>
            <a:r>
              <a:rPr lang="ar-BH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ثاني</a:t>
            </a: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</a:p>
          <a:p>
            <a:pPr marL="20365" algn="ctr" rtl="1"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Q2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لثاني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-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Q2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73E6F10-3788-057E-654A-FF953FDE1B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601022"/>
              </p:ext>
            </p:extLst>
          </p:nvPr>
        </p:nvGraphicFramePr>
        <p:xfrm>
          <a:off x="817418" y="762000"/>
          <a:ext cx="10848109" cy="5047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91B0D7F-EF09-9D4D-4951-D9A9F5962490}"/>
              </a:ext>
            </a:extLst>
          </p:cNvPr>
          <p:cNvSpPr/>
          <p:nvPr/>
        </p:nvSpPr>
        <p:spPr>
          <a:xfrm rot="16200000">
            <a:off x="-283112" y="3402193"/>
            <a:ext cx="1436255" cy="33993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زائر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Visitor</a:t>
            </a:r>
            <a:endParaRPr lang="ar-SA" sz="14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702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لثاني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-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Q2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F0FB560-BEA2-630D-42A4-B199DD7FE8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626369"/>
              </p:ext>
            </p:extLst>
          </p:nvPr>
        </p:nvGraphicFramePr>
        <p:xfrm>
          <a:off x="1764145" y="1295401"/>
          <a:ext cx="8816109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78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</a:t>
            </a:r>
            <a:r>
              <a:rPr kumimoji="0" lang="ar-BH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لثاني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Q2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DCE8E84-DC7F-FBA3-9BE8-48F521269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41138"/>
              </p:ext>
            </p:extLst>
          </p:nvPr>
        </p:nvGraphicFramePr>
        <p:xfrm>
          <a:off x="228599" y="599513"/>
          <a:ext cx="11738431" cy="55945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53636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048824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1048824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1048824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1048824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1072265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072265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644969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64068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546103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76479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-16%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622%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2,621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363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47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3,124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6927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-18%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796%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2,278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254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36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2,783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77294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-4%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422%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2,973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569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152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3,091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2244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3%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-3%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3.6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3.7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4.2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3.5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825888"/>
                  </a:ext>
                </a:extLst>
              </a:tr>
              <a:tr h="77294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61.5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73.2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67566"/>
                  </a:ext>
                </a:extLst>
              </a:tr>
              <a:tr h="77294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-9%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562%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330.4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49.9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9.3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364.9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D07558-887E-0DD5-936D-4483CFDA4D51}"/>
              </a:ext>
            </a:extLst>
          </p:cNvPr>
          <p:cNvSpPr/>
          <p:nvPr/>
        </p:nvSpPr>
        <p:spPr>
          <a:xfrm>
            <a:off x="8842830" y="6324600"/>
            <a:ext cx="3124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BH" sz="1000" dirty="0">
                <a:solidFill>
                  <a:srgbClr val="1C1C1C"/>
                </a:solidFill>
              </a:rPr>
              <a:t>* 2021 تم استخدام متوسط عام للسنة ككل وذلك بسب ظروف الجائحة  </a:t>
            </a:r>
            <a:endParaRPr lang="en-US" sz="1000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</a:t>
            </a:r>
            <a:r>
              <a:rPr kumimoji="0" lang="ar-BH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لثاني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Q2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7A82BD-258A-4C8F-033F-453860CD5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11120"/>
              </p:ext>
            </p:extLst>
          </p:nvPr>
        </p:nvGraphicFramePr>
        <p:xfrm>
          <a:off x="137883" y="1371598"/>
          <a:ext cx="11998647" cy="44888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9281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462614301"/>
                    </a:ext>
                  </a:extLst>
                </a:gridCol>
                <a:gridCol w="1514764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1502421">
                  <a:extLst>
                    <a:ext uri="{9D8B030D-6E8A-4147-A177-3AD203B41FA5}">
                      <a16:colId xmlns:a16="http://schemas.microsoft.com/office/drawing/2014/main" val="1042815183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531514952"/>
                    </a:ext>
                  </a:extLst>
                </a:gridCol>
                <a:gridCol w="1503817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1815207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1154100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Mode of </a:t>
                      </a:r>
                    </a:p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Arrival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Inbound Tourism Flows</a:t>
                      </a:r>
                    </a:p>
                    <a:p>
                      <a:pPr algn="ctr" rtl="0"/>
                      <a:r>
                        <a:rPr lang="en-US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طريقة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الوصول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493756"/>
                  </a:ext>
                </a:extLst>
              </a:tr>
              <a:tr h="717414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 2019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 2019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2019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 2019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73315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Land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-17%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2,065,348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2,486,343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-13%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2,285,934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2,640,961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بري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6968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Air</a:t>
                      </a:r>
                      <a:endParaRPr lang="ar-SA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-29%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207,457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291,500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-31%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329,851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477,700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جوي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555711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Sea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16%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5,474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4,733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   5,474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   5,183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بحرى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3163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-18%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2,278,279 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2,782,575 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-16%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2,621,259 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3,123,844 </a:t>
                      </a:r>
                    </a:p>
                  </a:txBody>
                  <a:tcPr marL="4233" marR="4233" marT="423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8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85800"/>
            <a:ext cx="6494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الزوار الوافدون حسب بلد/ منطقة الإقامة- الربع ا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الثاني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2022</a:t>
            </a:r>
            <a:endParaRPr lang="en-US" sz="2000" b="1" spc="56" dirty="0">
              <a:solidFill>
                <a:srgbClr val="99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Inbound Visitors by Country/Region of Residence- Q2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4CD4FC9-2A75-4C4A-902A-2B0460B4F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479445"/>
              </p:ext>
            </p:extLst>
          </p:nvPr>
        </p:nvGraphicFramePr>
        <p:xfrm>
          <a:off x="1081382" y="1600200"/>
          <a:ext cx="10029236" cy="445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91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296565524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8778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ثاني</a:t>
                      </a:r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السوقية</a:t>
                      </a:r>
                      <a:b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Market Share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2,034,035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89.3%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السعودية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GCC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215,217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الخليجية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Europe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8,998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أوروبا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Asia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6,384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آسيا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Middle East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3,659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الشرق الأوسط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America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أمريكا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476933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1,486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4184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Total 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2,278,279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fontAlgn="ctr" latinLnBrk="0" hangingPunct="1">
                        <a:buFontTx/>
                        <a:buNone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100.0%</a:t>
                      </a:r>
                    </a:p>
                  </a:txBody>
                  <a:tcPr marL="9525" marR="9525" marT="9525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2851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072CBB-E431-487D-901E-D13AA335EAC6}"/>
              </a:ext>
            </a:extLst>
          </p:cNvPr>
          <p:cNvSpPr txBox="1"/>
          <p:nvPr/>
        </p:nvSpPr>
        <p:spPr>
          <a:xfrm>
            <a:off x="1371600" y="6119336"/>
            <a:ext cx="861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cs typeface="Sakkal Majalla" panose="02000000000000000000" pitchFamily="2" charset="-78"/>
              </a:rPr>
              <a:t>N.B. As per UNWTO recommendations, visitors are counted based on country of residence rather than nationality. For example, inbound visitors from KSA include Saudi nationals plus expats residing permanently in KSA.</a:t>
            </a:r>
          </a:p>
        </p:txBody>
      </p: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نسية- الربع ا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لثاني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Nationality- Q2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BD6F67-BD2B-409D-95D4-2426ADA3D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13943"/>
              </p:ext>
            </p:extLst>
          </p:nvPr>
        </p:nvGraphicFramePr>
        <p:xfrm>
          <a:off x="332508" y="1259918"/>
          <a:ext cx="11346874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43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3633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</a:t>
                      </a:r>
                      <a:r>
                        <a:rPr lang="ar-BH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ثاني</a:t>
                      </a:r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2022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1,581,888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UAE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11,610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الإمارات العربية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Kuwait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66,159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Oman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7,117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Russia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3,920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Israel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India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174,908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Turkey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3,482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Egypt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62,176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UK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31,305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France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4,736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Germany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4,240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Italy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3,051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Spain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1,965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Cyprus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Singapore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761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سـنغافوره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Pakistan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56,602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USA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26,817</a:t>
                      </a:r>
                    </a:p>
                  </a:txBody>
                  <a:tcPr marL="4233" marR="4233" marT="42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China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6,428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Sub-Total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2,047,636</a:t>
                      </a:r>
                    </a:p>
                  </a:txBody>
                  <a:tcPr marL="4233" marR="4233" marT="4233" marB="0" anchor="b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المجموع الفرعي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4313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230,643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الدول الأخرى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10013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Grand 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2,278,279</a:t>
                      </a:r>
                    </a:p>
                  </a:txBody>
                  <a:tcPr marL="4233" marR="4233" marT="4233" marB="0" anchor="b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الإجمالي العام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39B8-62B9-4A6C-B317-06B7A16D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الغرض الرئيس للرحلة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- الربع ا</a:t>
            </a:r>
            <a:r>
              <a:rPr kumimoji="0" lang="ar-BH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لثاني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Main Purpose of Trip- Q2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6B85C7-71FF-4A12-A729-E355F3D399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02506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922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595E-7A3E-4B40-8B19-8F12509A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87987"/>
            <a:ext cx="9239950" cy="533159"/>
          </a:xfrm>
        </p:spPr>
        <p:txBody>
          <a:bodyPr>
            <a:noAutofit/>
          </a:bodyPr>
          <a:lstStyle/>
          <a:p>
            <a:pPr marL="20365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إيرادات السياحة الوافدة- الربع ال</a:t>
            </a:r>
            <a:r>
              <a:rPr kumimoji="0" lang="ar-BH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ثاني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Receipt- Q2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ED0C6B28-DA39-4AEF-88AC-1565C9D152AD}"/>
              </a:ext>
            </a:extLst>
          </p:cNvPr>
          <p:cNvSpPr txBox="1"/>
          <p:nvPr/>
        </p:nvSpPr>
        <p:spPr>
          <a:xfrm>
            <a:off x="5116864" y="1486682"/>
            <a:ext cx="690053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spc="58" dirty="0">
                <a:solidFill>
                  <a:srgbClr val="A38D47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إيرادات السياحة الوافدة </a:t>
            </a:r>
            <a:r>
              <a:rPr lang="en-US" sz="2800" b="1" spc="58" dirty="0">
                <a:solidFill>
                  <a:srgbClr val="A38D47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Receipt</a:t>
            </a:r>
            <a:endParaRPr kumimoji="0" lang="ar-SA" sz="2800" b="1" i="0" u="none" strike="noStrike" kern="1200" cap="none" spc="58" normalizeH="0" baseline="0" noProof="0" dirty="0">
              <a:ln>
                <a:noFill/>
              </a:ln>
              <a:solidFill>
                <a:srgbClr val="A38D47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5" name="object 68">
            <a:extLst>
              <a:ext uri="{FF2B5EF4-FFF2-40B4-BE49-F238E27FC236}">
                <a16:creationId xmlns:a16="http://schemas.microsoft.com/office/drawing/2014/main" id="{3CEC7B6A-4E2D-4F81-9156-8A34C1544074}"/>
              </a:ext>
            </a:extLst>
          </p:cNvPr>
          <p:cNvSpPr/>
          <p:nvPr/>
        </p:nvSpPr>
        <p:spPr>
          <a:xfrm>
            <a:off x="4959927" y="1948348"/>
            <a:ext cx="7099423" cy="64654"/>
          </a:xfrm>
          <a:custGeom>
            <a:avLst/>
            <a:gdLst/>
            <a:ahLst/>
            <a:cxnLst/>
            <a:rect l="l" t="t" r="r" b="b"/>
            <a:pathLst>
              <a:path w="3267710">
                <a:moveTo>
                  <a:pt x="0" y="0"/>
                </a:moveTo>
                <a:lnTo>
                  <a:pt x="3267583" y="0"/>
                </a:lnTo>
              </a:path>
            </a:pathLst>
          </a:custGeom>
          <a:ln w="9144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658424C4-7E5B-4ED7-AFB4-0A567ECE108B}"/>
              </a:ext>
            </a:extLst>
          </p:cNvPr>
          <p:cNvSpPr txBox="1"/>
          <p:nvPr/>
        </p:nvSpPr>
        <p:spPr>
          <a:xfrm>
            <a:off x="6805752" y="2392110"/>
            <a:ext cx="476035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إجمالي الإيرادات</a:t>
            </a:r>
          </a:p>
          <a:p>
            <a:pPr marL="13388" algn="ctr" rtl="1"/>
            <a:r>
              <a:rPr lang="en-US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Total Receipts</a:t>
            </a:r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77A6A965-849E-4FF3-80CF-62ECFE8E980F}"/>
              </a:ext>
            </a:extLst>
          </p:cNvPr>
          <p:cNvSpPr txBox="1"/>
          <p:nvPr/>
        </p:nvSpPr>
        <p:spPr>
          <a:xfrm>
            <a:off x="6687128" y="3829955"/>
            <a:ext cx="2498804" cy="1461939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-11" normalizeH="0" baseline="0" noProof="0" dirty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330</a:t>
            </a:r>
            <a:endParaRPr kumimoji="0" lang="en-US" sz="2400" b="1" i="0" u="none" strike="noStrike" kern="1200" cap="none" spc="-11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مليون دينار</a:t>
            </a:r>
            <a:r>
              <a:rPr kumimoji="0" lang="en-US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BD million</a:t>
            </a:r>
            <a:endParaRPr kumimoji="0" lang="ar-SA" sz="2400" i="0" u="none" strike="noStrike" kern="1200" cap="none" spc="-11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خلال الربع ال</a:t>
            </a:r>
            <a:r>
              <a:rPr kumimoji="0" lang="ar-BH" b="1" i="0" u="none" strike="noStrike" kern="1200" cap="none" spc="-11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ثاني</a:t>
            </a: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-1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Q2 2022</a:t>
            </a:r>
            <a:endParaRPr lang="en-US" sz="2400" dirty="0">
              <a:solidFill>
                <a:srgbClr val="1C1C1C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8" name="object 26">
            <a:extLst>
              <a:ext uri="{FF2B5EF4-FFF2-40B4-BE49-F238E27FC236}">
                <a16:creationId xmlns:a16="http://schemas.microsoft.com/office/drawing/2014/main" id="{06131862-D6E3-4F8A-9022-AE02509DE001}"/>
              </a:ext>
            </a:extLst>
          </p:cNvPr>
          <p:cNvSpPr txBox="1"/>
          <p:nvPr/>
        </p:nvSpPr>
        <p:spPr>
          <a:xfrm>
            <a:off x="9712621" y="3829955"/>
            <a:ext cx="2091019" cy="1338828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309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400" b="1" i="0" u="none" strike="noStrike" kern="1200" cap="none" spc="-5" normalizeH="0" baseline="0" noProof="0" dirty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0309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564</a:t>
            </a:r>
            <a:r>
              <a:rPr kumimoji="0" lang="en-US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%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مقارنة بالربع ال</a:t>
            </a:r>
            <a:r>
              <a:rPr lang="ar-BH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ثاني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VS. Q2 2021</a:t>
            </a:r>
            <a:endParaRPr lang="ar-SA" b="1" dirty="0">
              <a:solidFill>
                <a:srgbClr val="1C1C1C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000" b="1" i="0" u="none" strike="noStrike" kern="1200" cap="none" spc="0" normalizeH="0" baseline="0" noProof="0" dirty="0">
              <a:ln>
                <a:noFill/>
              </a:ln>
              <a:solidFill>
                <a:srgbClr val="8080B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A23DFE9D-6E32-4DF5-B1DE-EDE103BFC5B9}"/>
              </a:ext>
            </a:extLst>
          </p:cNvPr>
          <p:cNvSpPr txBox="1"/>
          <p:nvPr/>
        </p:nvSpPr>
        <p:spPr>
          <a:xfrm>
            <a:off x="356504" y="2359370"/>
            <a:ext cx="5356187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5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متوسط </a:t>
            </a:r>
            <a:r>
              <a:rPr lang="ar-SA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إنفاق الزائر على الرحلة</a:t>
            </a:r>
            <a:endParaRPr kumimoji="0" lang="ar-SA" sz="2400" b="1" i="0" u="none" strike="noStrike" kern="1200" cap="none" spc="5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Average Expenditure per Visitor per Trip</a:t>
            </a: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DE66F225-36C6-4164-817A-70990E71AB53}"/>
              </a:ext>
            </a:extLst>
          </p:cNvPr>
          <p:cNvSpPr txBox="1"/>
          <p:nvPr/>
        </p:nvSpPr>
        <p:spPr>
          <a:xfrm>
            <a:off x="187409" y="3823859"/>
            <a:ext cx="2827621" cy="1569660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1200" cap="none" spc="-11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78</a:t>
            </a:r>
            <a:endParaRPr kumimoji="0" lang="en-US" sz="2400" b="1" i="0" u="none" strike="noStrike" kern="1200" cap="none" spc="-11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دينار </a:t>
            </a:r>
            <a:r>
              <a:rPr kumimoji="0" lang="en-US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BD</a:t>
            </a:r>
            <a:endParaRPr kumimoji="0" lang="ar-SA" sz="2400" i="0" u="none" strike="noStrike" kern="1200" cap="none" spc="-11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إنفاق السائح </a:t>
            </a:r>
            <a:endParaRPr kumimoji="0" lang="en-US" b="1" i="0" u="none" strike="noStrike" kern="1200" cap="none" spc="-1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-1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Expenditure 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-1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per Tourist (overnight visitor)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1" name="object 26">
            <a:extLst>
              <a:ext uri="{FF2B5EF4-FFF2-40B4-BE49-F238E27FC236}">
                <a16:creationId xmlns:a16="http://schemas.microsoft.com/office/drawing/2014/main" id="{E447697C-5ED0-4842-A2D2-F17947FDB45F}"/>
              </a:ext>
            </a:extLst>
          </p:cNvPr>
          <p:cNvSpPr txBox="1"/>
          <p:nvPr/>
        </p:nvSpPr>
        <p:spPr>
          <a:xfrm>
            <a:off x="3438258" y="3823859"/>
            <a:ext cx="2433250" cy="1608133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309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69</a:t>
            </a:r>
            <a:endParaRPr kumimoji="0" lang="en-US" sz="2400" b="1" i="0" u="none" strike="noStrike" kern="1200" cap="none" spc="-5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03090" algn="ctr" rtl="1"/>
            <a:r>
              <a:rPr kumimoji="0" lang="ar-SA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دينار </a:t>
            </a:r>
            <a:r>
              <a:rPr kumimoji="0" lang="en-US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BD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إنفاق زائر اليوم الواحد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Expenditure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per Same-day Visitor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endParaRPr kumimoji="0" b="1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2" name="object 32">
            <a:extLst>
              <a:ext uri="{FF2B5EF4-FFF2-40B4-BE49-F238E27FC236}">
                <a16:creationId xmlns:a16="http://schemas.microsoft.com/office/drawing/2014/main" id="{3C1C6860-6EF6-4236-B9F9-78E2218E9C35}"/>
              </a:ext>
            </a:extLst>
          </p:cNvPr>
          <p:cNvSpPr/>
          <p:nvPr/>
        </p:nvSpPr>
        <p:spPr>
          <a:xfrm rot="5400000" flipV="1">
            <a:off x="4473359" y="4275365"/>
            <a:ext cx="3789730" cy="77540"/>
          </a:xfrm>
          <a:custGeom>
            <a:avLst/>
            <a:gdLst/>
            <a:ahLst/>
            <a:cxnLst/>
            <a:rect l="l" t="t" r="r" b="b"/>
            <a:pathLst>
              <a:path w="2990215">
                <a:moveTo>
                  <a:pt x="0" y="0"/>
                </a:moveTo>
                <a:lnTo>
                  <a:pt x="2990215" y="0"/>
                </a:lnTo>
              </a:path>
            </a:pathLst>
          </a:custGeom>
          <a:ln>
            <a:solidFill>
              <a:srgbClr val="A38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FE26BAE1-7132-4DFB-9AE7-E3EDB472899E}"/>
              </a:ext>
            </a:extLst>
          </p:cNvPr>
          <p:cNvSpPr/>
          <p:nvPr/>
        </p:nvSpPr>
        <p:spPr>
          <a:xfrm>
            <a:off x="10022986" y="4069111"/>
            <a:ext cx="262728" cy="245024"/>
          </a:xfrm>
          <a:custGeom>
            <a:avLst/>
            <a:gdLst/>
            <a:ahLst/>
            <a:cxnLst/>
            <a:rect l="l" t="t" r="r" b="b"/>
            <a:pathLst>
              <a:path w="256539" h="220980">
                <a:moveTo>
                  <a:pt x="128015" y="0"/>
                </a:moveTo>
                <a:lnTo>
                  <a:pt x="0" y="220979"/>
                </a:lnTo>
                <a:lnTo>
                  <a:pt x="256031" y="220979"/>
                </a:lnTo>
                <a:lnTo>
                  <a:pt x="1280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186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6C10D7-A806-4AAD-90FF-CE74FAFD1A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913</Words>
  <Application>Microsoft Office PowerPoint</Application>
  <PresentationFormat>Widescreen</PresentationFormat>
  <Paragraphs>316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الزوار الوافدون حسب الجنسية- الربع الثاني 2022 Inbound Visitors by Nationality- Q2 2022</vt:lpstr>
      <vt:lpstr>الزوار الوافدون حسب الغرض الرئيس للرحلة- الربع الثاني 2022  Inbound Visitors by Main Purpose of Trip- Q2 2022</vt:lpstr>
      <vt:lpstr>إيرادات السياحة الوافدة- الربع الثاني 2022 Inbound Tourism Receipt- Q2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659</cp:revision>
  <cp:lastPrinted>2012-04-07T22:50:33Z</cp:lastPrinted>
  <dcterms:created xsi:type="dcterms:W3CDTF">2006-08-16T00:00:00Z</dcterms:created>
  <dcterms:modified xsi:type="dcterms:W3CDTF">2022-12-26T04:38:46Z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