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443" r:id="rId5"/>
    <p:sldId id="446" r:id="rId6"/>
    <p:sldId id="564" r:id="rId7"/>
    <p:sldId id="567" r:id="rId8"/>
    <p:sldId id="540" r:id="rId9"/>
    <p:sldId id="565" r:id="rId10"/>
    <p:sldId id="448" r:id="rId11"/>
    <p:sldId id="563" r:id="rId1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C51"/>
    <a:srgbClr val="990000"/>
    <a:srgbClr val="AC0000"/>
    <a:srgbClr val="A38D47"/>
    <a:srgbClr val="1C1C1C"/>
    <a:srgbClr val="4D4D4D"/>
    <a:srgbClr val="BC0000"/>
    <a:srgbClr val="009AD0"/>
    <a:srgbClr val="3BCCFF"/>
    <a:srgbClr val="B9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E6F702-8F7C-401E-915B-72D4C31A6EDD}" v="87" dt="2022-10-23T04:02:34.6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7513" autoAdjust="0"/>
  </p:normalViewPr>
  <p:slideViewPr>
    <p:cSldViewPr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sha Mohammed Al-Doseri" userId="59fb3fbc-cf96-415b-b034-0bea52782a7d" providerId="ADAL" clId="{29E6F702-8F7C-401E-915B-72D4C31A6EDD}"/>
    <pc:docChg chg="undo custSel addSld delSld modSld delMainMaster">
      <pc:chgData name="Aysha Mohammed Al-Doseri" userId="59fb3fbc-cf96-415b-b034-0bea52782a7d" providerId="ADAL" clId="{29E6F702-8F7C-401E-915B-72D4C31A6EDD}" dt="2022-10-23T04:02:34.683" v="518" actId="208"/>
      <pc:docMkLst>
        <pc:docMk/>
      </pc:docMkLst>
      <pc:sldChg chg="modSp mod">
        <pc:chgData name="Aysha Mohammed Al-Doseri" userId="59fb3fbc-cf96-415b-b034-0bea52782a7d" providerId="ADAL" clId="{29E6F702-8F7C-401E-915B-72D4C31A6EDD}" dt="2022-10-10T08:13:03.115" v="7" actId="20577"/>
        <pc:sldMkLst>
          <pc:docMk/>
          <pc:sldMk cId="2413923821" sldId="443"/>
        </pc:sldMkLst>
        <pc:spChg chg="mod">
          <ac:chgData name="Aysha Mohammed Al-Doseri" userId="59fb3fbc-cf96-415b-b034-0bea52782a7d" providerId="ADAL" clId="{29E6F702-8F7C-401E-915B-72D4C31A6EDD}" dt="2022-10-10T08:13:03.115" v="7" actId="20577"/>
          <ac:spMkLst>
            <pc:docMk/>
            <pc:sldMk cId="2413923821" sldId="443"/>
            <ac:spMk id="15" creationId="{A4ADFCD1-3E7E-4A3D-A3EB-228570F8C76A}"/>
          </ac:spMkLst>
        </pc:spChg>
      </pc:sldChg>
      <pc:sldChg chg="addSp delSp modSp add del mod">
        <pc:chgData name="Aysha Mohammed Al-Doseri" userId="59fb3fbc-cf96-415b-b034-0bea52782a7d" providerId="ADAL" clId="{29E6F702-8F7C-401E-915B-72D4C31A6EDD}" dt="2022-10-23T04:02:15.731" v="516" actId="20577"/>
        <pc:sldMkLst>
          <pc:docMk/>
          <pc:sldMk cId="1017028873" sldId="446"/>
        </pc:sldMkLst>
        <pc:spChg chg="mod">
          <ac:chgData name="Aysha Mohammed Al-Doseri" userId="59fb3fbc-cf96-415b-b034-0bea52782a7d" providerId="ADAL" clId="{29E6F702-8F7C-401E-915B-72D4C31A6EDD}" dt="2022-10-23T04:02:15.731" v="516" actId="20577"/>
          <ac:spMkLst>
            <pc:docMk/>
            <pc:sldMk cId="1017028873" sldId="446"/>
            <ac:spMk id="4" creationId="{DDEC607E-4F46-4A9B-8B39-3136F2D49641}"/>
          </ac:spMkLst>
        </pc:spChg>
        <pc:graphicFrameChg chg="add mod">
          <ac:chgData name="Aysha Mohammed Al-Doseri" userId="59fb3fbc-cf96-415b-b034-0bea52782a7d" providerId="ADAL" clId="{29E6F702-8F7C-401E-915B-72D4C31A6EDD}" dt="2022-10-23T04:00:35.093" v="496" actId="1076"/>
          <ac:graphicFrameMkLst>
            <pc:docMk/>
            <pc:sldMk cId="1017028873" sldId="446"/>
            <ac:graphicFrameMk id="2" creationId="{5BF60362-6A79-AF5F-BD0E-5BCE94219A36}"/>
          </ac:graphicFrameMkLst>
        </pc:graphicFrameChg>
        <pc:graphicFrameChg chg="del">
          <ac:chgData name="Aysha Mohammed Al-Doseri" userId="59fb3fbc-cf96-415b-b034-0bea52782a7d" providerId="ADAL" clId="{29E6F702-8F7C-401E-915B-72D4C31A6EDD}" dt="2022-10-23T04:00:21.986" v="494" actId="478"/>
          <ac:graphicFrameMkLst>
            <pc:docMk/>
            <pc:sldMk cId="1017028873" sldId="446"/>
            <ac:graphicFrameMk id="7" creationId="{D73E6F10-3788-057E-654A-FF953FDE1BF2}"/>
          </ac:graphicFrameMkLst>
        </pc:graphicFrameChg>
        <pc:cxnChg chg="add mod">
          <ac:chgData name="Aysha Mohammed Al-Doseri" userId="59fb3fbc-cf96-415b-b034-0bea52782a7d" providerId="ADAL" clId="{29E6F702-8F7C-401E-915B-72D4C31A6EDD}" dt="2022-10-23T04:00:50.069" v="498" actId="1076"/>
          <ac:cxnSpMkLst>
            <pc:docMk/>
            <pc:sldMk cId="1017028873" sldId="446"/>
            <ac:cxnSpMk id="3" creationId="{7185E789-CC8B-E348-22E0-A87A0CC0BC08}"/>
          </ac:cxnSpMkLst>
        </pc:cxnChg>
        <pc:cxnChg chg="add mod">
          <ac:chgData name="Aysha Mohammed Al-Doseri" userId="59fb3fbc-cf96-415b-b034-0bea52782a7d" providerId="ADAL" clId="{29E6F702-8F7C-401E-915B-72D4C31A6EDD}" dt="2022-10-23T04:01:13.293" v="500" actId="1076"/>
          <ac:cxnSpMkLst>
            <pc:docMk/>
            <pc:sldMk cId="1017028873" sldId="446"/>
            <ac:cxnSpMk id="5" creationId="{2224D78D-4196-CE90-06E5-392A422085A4}"/>
          </ac:cxnSpMkLst>
        </pc:cxnChg>
        <pc:cxnChg chg="add mod">
          <ac:chgData name="Aysha Mohammed Al-Doseri" userId="59fb3fbc-cf96-415b-b034-0bea52782a7d" providerId="ADAL" clId="{29E6F702-8F7C-401E-915B-72D4C31A6EDD}" dt="2022-10-23T04:01:13.293" v="500" actId="1076"/>
          <ac:cxnSpMkLst>
            <pc:docMk/>
            <pc:sldMk cId="1017028873" sldId="446"/>
            <ac:cxnSpMk id="6" creationId="{32ABD90E-F4C6-D83B-F460-44274F1CFC3A}"/>
          </ac:cxnSpMkLst>
        </pc:cxnChg>
        <pc:cxnChg chg="add mod">
          <ac:chgData name="Aysha Mohammed Al-Doseri" userId="59fb3fbc-cf96-415b-b034-0bea52782a7d" providerId="ADAL" clId="{29E6F702-8F7C-401E-915B-72D4C31A6EDD}" dt="2022-10-23T04:01:13.293" v="500" actId="1076"/>
          <ac:cxnSpMkLst>
            <pc:docMk/>
            <pc:sldMk cId="1017028873" sldId="446"/>
            <ac:cxnSpMk id="9" creationId="{B3F4BC92-C2CF-D475-1050-72C0E38B5C34}"/>
          </ac:cxnSpMkLst>
        </pc:cxnChg>
      </pc:sldChg>
      <pc:sldChg chg="modSp add del mod">
        <pc:chgData name="Aysha Mohammed Al-Doseri" userId="59fb3fbc-cf96-415b-b034-0bea52782a7d" providerId="ADAL" clId="{29E6F702-8F7C-401E-915B-72D4C31A6EDD}" dt="2022-10-10T08:43:57.033" v="302" actId="20577"/>
        <pc:sldMkLst>
          <pc:docMk/>
          <pc:sldMk cId="3222547472" sldId="448"/>
        </pc:sldMkLst>
        <pc:spChg chg="mod">
          <ac:chgData name="Aysha Mohammed Al-Doseri" userId="59fb3fbc-cf96-415b-b034-0bea52782a7d" providerId="ADAL" clId="{29E6F702-8F7C-401E-915B-72D4C31A6EDD}" dt="2022-10-10T08:39:05.797" v="122" actId="20577"/>
          <ac:spMkLst>
            <pc:docMk/>
            <pc:sldMk cId="3222547472" sldId="448"/>
            <ac:spMk id="2" creationId="{00000000-0000-0000-0000-000000000000}"/>
          </ac:spMkLst>
        </pc:spChg>
        <pc:graphicFrameChg chg="mod modGraphic">
          <ac:chgData name="Aysha Mohammed Al-Doseri" userId="59fb3fbc-cf96-415b-b034-0bea52782a7d" providerId="ADAL" clId="{29E6F702-8F7C-401E-915B-72D4C31A6EDD}" dt="2022-10-10T08:43:57.033" v="302" actId="20577"/>
          <ac:graphicFrameMkLst>
            <pc:docMk/>
            <pc:sldMk cId="3222547472" sldId="448"/>
            <ac:graphicFrameMk id="6" creationId="{74CD4FC9-2A75-4C4A-902A-2B0460B4FE8E}"/>
          </ac:graphicFrameMkLst>
        </pc:graphicFrameChg>
      </pc:sldChg>
      <pc:sldChg chg="addSp delSp modSp add del mod setBg">
        <pc:chgData name="Aysha Mohammed Al-Doseri" userId="59fb3fbc-cf96-415b-b034-0bea52782a7d" providerId="ADAL" clId="{29E6F702-8F7C-401E-915B-72D4C31A6EDD}" dt="2022-10-23T03:55:21.224" v="460" actId="47"/>
        <pc:sldMkLst>
          <pc:docMk/>
          <pc:sldMk cId="1467779195" sldId="538"/>
        </pc:sldMkLst>
        <pc:spChg chg="add mod">
          <ac:chgData name="Aysha Mohammed Al-Doseri" userId="59fb3fbc-cf96-415b-b034-0bea52782a7d" providerId="ADAL" clId="{29E6F702-8F7C-401E-915B-72D4C31A6EDD}" dt="2022-10-10T08:21:07.364" v="84" actId="20577"/>
          <ac:spMkLst>
            <pc:docMk/>
            <pc:sldMk cId="1467779195" sldId="538"/>
            <ac:spMk id="2" creationId="{850B187B-4ED1-C1D7-527B-21746243D457}"/>
          </ac:spMkLst>
        </pc:spChg>
        <pc:spChg chg="del">
          <ac:chgData name="Aysha Mohammed Al-Doseri" userId="59fb3fbc-cf96-415b-b034-0bea52782a7d" providerId="ADAL" clId="{29E6F702-8F7C-401E-915B-72D4C31A6EDD}" dt="2022-10-10T08:20:23.362" v="63" actId="478"/>
          <ac:spMkLst>
            <pc:docMk/>
            <pc:sldMk cId="1467779195" sldId="538"/>
            <ac:spMk id="79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20:19.044" v="61" actId="478"/>
          <ac:spMkLst>
            <pc:docMk/>
            <pc:sldMk cId="1467779195" sldId="538"/>
            <ac:spMk id="80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20:22.097" v="62" actId="478"/>
          <ac:spMkLst>
            <pc:docMk/>
            <pc:sldMk cId="1467779195" sldId="538"/>
            <ac:spMk id="81" creationId="{00000000-0000-0000-0000-000000000000}"/>
          </ac:spMkLst>
        </pc:spChg>
        <pc:graphicFrameChg chg="modGraphic">
          <ac:chgData name="Aysha Mohammed Al-Doseri" userId="59fb3fbc-cf96-415b-b034-0bea52782a7d" providerId="ADAL" clId="{29E6F702-8F7C-401E-915B-72D4C31A6EDD}" dt="2022-10-10T08:21:36.231" v="87" actId="207"/>
          <ac:graphicFrameMkLst>
            <pc:docMk/>
            <pc:sldMk cId="1467779195" sldId="538"/>
            <ac:graphicFrameMk id="3" creationId="{103BF591-1B4B-4397-BBC9-EEC098EED294}"/>
          </ac:graphicFrameMkLst>
        </pc:graphicFrameChg>
      </pc:sldChg>
      <pc:sldChg chg="addSp delSp modSp add del mod setBg">
        <pc:chgData name="Aysha Mohammed Al-Doseri" userId="59fb3fbc-cf96-415b-b034-0bea52782a7d" providerId="ADAL" clId="{29E6F702-8F7C-401E-915B-72D4C31A6EDD}" dt="2022-10-23T03:54:17.475" v="451" actId="47"/>
        <pc:sldMkLst>
          <pc:docMk/>
          <pc:sldMk cId="3305139076" sldId="539"/>
        </pc:sldMkLst>
        <pc:spChg chg="add del mod">
          <ac:chgData name="Aysha Mohammed Al-Doseri" userId="59fb3fbc-cf96-415b-b034-0bea52782a7d" providerId="ADAL" clId="{29E6F702-8F7C-401E-915B-72D4C31A6EDD}" dt="2022-10-10T08:23:56.842" v="100" actId="478"/>
          <ac:spMkLst>
            <pc:docMk/>
            <pc:sldMk cId="3305139076" sldId="539"/>
            <ac:spMk id="2" creationId="{5013E377-03BE-BF9C-38D9-B282241EB2B0}"/>
          </ac:spMkLst>
        </pc:spChg>
        <pc:spChg chg="add mod">
          <ac:chgData name="Aysha Mohammed Al-Doseri" userId="59fb3fbc-cf96-415b-b034-0bea52782a7d" providerId="ADAL" clId="{29E6F702-8F7C-401E-915B-72D4C31A6EDD}" dt="2022-10-10T08:23:57.523" v="101"/>
          <ac:spMkLst>
            <pc:docMk/>
            <pc:sldMk cId="3305139076" sldId="539"/>
            <ac:spMk id="4" creationId="{D5CBE7C1-C707-F068-1459-E28345396AD1}"/>
          </ac:spMkLst>
        </pc:spChg>
        <pc:spChg chg="del">
          <ac:chgData name="Aysha Mohammed Al-Doseri" userId="59fb3fbc-cf96-415b-b034-0bea52782a7d" providerId="ADAL" clId="{29E6F702-8F7C-401E-915B-72D4C31A6EDD}" dt="2022-10-10T08:23:24.313" v="98" actId="478"/>
          <ac:spMkLst>
            <pc:docMk/>
            <pc:sldMk cId="3305139076" sldId="539"/>
            <ac:spMk id="79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23:23.098" v="97" actId="478"/>
          <ac:spMkLst>
            <pc:docMk/>
            <pc:sldMk cId="3305139076" sldId="539"/>
            <ac:spMk id="80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23:21.961" v="96" actId="478"/>
          <ac:spMkLst>
            <pc:docMk/>
            <pc:sldMk cId="3305139076" sldId="539"/>
            <ac:spMk id="81" creationId="{00000000-0000-0000-0000-000000000000}"/>
          </ac:spMkLst>
        </pc:spChg>
        <pc:graphicFrameChg chg="modGraphic">
          <ac:chgData name="Aysha Mohammed Al-Doseri" userId="59fb3fbc-cf96-415b-b034-0bea52782a7d" providerId="ADAL" clId="{29E6F702-8F7C-401E-915B-72D4C31A6EDD}" dt="2022-10-10T08:24:35.396" v="105" actId="207"/>
          <ac:graphicFrameMkLst>
            <pc:docMk/>
            <pc:sldMk cId="3305139076" sldId="539"/>
            <ac:graphicFrameMk id="3" creationId="{103BF591-1B4B-4397-BBC9-EEC098EED294}"/>
          </ac:graphicFrameMkLst>
        </pc:graphicFrameChg>
      </pc:sldChg>
      <pc:sldChg chg="addSp delSp modSp add del mod">
        <pc:chgData name="Aysha Mohammed Al-Doseri" userId="59fb3fbc-cf96-415b-b034-0bea52782a7d" providerId="ADAL" clId="{29E6F702-8F7C-401E-915B-72D4C31A6EDD}" dt="2022-10-23T03:55:14.883" v="459" actId="20577"/>
        <pc:sldMkLst>
          <pc:docMk/>
          <pc:sldMk cId="1999607881" sldId="540"/>
        </pc:sldMkLst>
        <pc:spChg chg="mod">
          <ac:chgData name="Aysha Mohammed Al-Doseri" userId="59fb3fbc-cf96-415b-b034-0bea52782a7d" providerId="ADAL" clId="{29E6F702-8F7C-401E-915B-72D4C31A6EDD}" dt="2022-10-23T03:55:14.883" v="459" actId="20577"/>
          <ac:spMkLst>
            <pc:docMk/>
            <pc:sldMk cId="1999607881" sldId="540"/>
            <ac:spMk id="4" creationId="{DDEC607E-4F46-4A9B-8B39-3136F2D49641}"/>
          </ac:spMkLst>
        </pc:spChg>
        <pc:graphicFrameChg chg="add mod">
          <ac:chgData name="Aysha Mohammed Al-Doseri" userId="59fb3fbc-cf96-415b-b034-0bea52782a7d" providerId="ADAL" clId="{29E6F702-8F7C-401E-915B-72D4C31A6EDD}" dt="2022-10-23T03:54:56.744" v="454"/>
          <ac:graphicFrameMkLst>
            <pc:docMk/>
            <pc:sldMk cId="1999607881" sldId="540"/>
            <ac:graphicFrameMk id="2" creationId="{B4FF0BD7-F609-9733-2BB2-71923F3D345D}"/>
          </ac:graphicFrameMkLst>
        </pc:graphicFrameChg>
        <pc:graphicFrameChg chg="del">
          <ac:chgData name="Aysha Mohammed Al-Doseri" userId="59fb3fbc-cf96-415b-b034-0bea52782a7d" providerId="ADAL" clId="{29E6F702-8F7C-401E-915B-72D4C31A6EDD}" dt="2022-10-23T03:54:55.458" v="453" actId="478"/>
          <ac:graphicFrameMkLst>
            <pc:docMk/>
            <pc:sldMk cId="1999607881" sldId="540"/>
            <ac:graphicFrameMk id="9" creationId="{8DCE8E84-DC7F-FBA3-9BE8-48F521269FDD}"/>
          </ac:graphicFrameMkLst>
        </pc:graphicFrameChg>
      </pc:sldChg>
      <pc:sldChg chg="addSp delSp modSp add del mod setBg">
        <pc:chgData name="Aysha Mohammed Al-Doseri" userId="59fb3fbc-cf96-415b-b034-0bea52782a7d" providerId="ADAL" clId="{29E6F702-8F7C-401E-915B-72D4C31A6EDD}" dt="2022-10-23T03:56:20.815" v="465" actId="47"/>
        <pc:sldMkLst>
          <pc:docMk/>
          <pc:sldMk cId="2396183674" sldId="555"/>
        </pc:sldMkLst>
        <pc:spChg chg="add mod">
          <ac:chgData name="Aysha Mohammed Al-Doseri" userId="59fb3fbc-cf96-415b-b034-0bea52782a7d" providerId="ADAL" clId="{29E6F702-8F7C-401E-915B-72D4C31A6EDD}" dt="2022-10-10T08:18:14.325" v="50"/>
          <ac:spMkLst>
            <pc:docMk/>
            <pc:sldMk cId="2396183674" sldId="555"/>
            <ac:spMk id="6" creationId="{45ADA45D-819A-69EA-286F-1FBBE344057E}"/>
          </ac:spMkLst>
        </pc:spChg>
        <pc:spChg chg="mod">
          <ac:chgData name="Aysha Mohammed Al-Doseri" userId="59fb3fbc-cf96-415b-b034-0bea52782a7d" providerId="ADAL" clId="{29E6F702-8F7C-401E-915B-72D4C31A6EDD}" dt="2022-10-10T08:18:40.008" v="51" actId="1076"/>
          <ac:spMkLst>
            <pc:docMk/>
            <pc:sldMk cId="2396183674" sldId="555"/>
            <ac:spMk id="8" creationId="{97D24CE3-2DEF-8B6F-1527-B0F153CA51CB}"/>
          </ac:spMkLst>
        </pc:spChg>
        <pc:spChg chg="del">
          <ac:chgData name="Aysha Mohammed Al-Doseri" userId="59fb3fbc-cf96-415b-b034-0bea52782a7d" providerId="ADAL" clId="{29E6F702-8F7C-401E-915B-72D4C31A6EDD}" dt="2022-10-10T08:18:04.189" v="48" actId="478"/>
          <ac:spMkLst>
            <pc:docMk/>
            <pc:sldMk cId="2396183674" sldId="555"/>
            <ac:spMk id="79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18:03.037" v="47" actId="478"/>
          <ac:spMkLst>
            <pc:docMk/>
            <pc:sldMk cId="2396183674" sldId="555"/>
            <ac:spMk id="80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18:13.390" v="49" actId="478"/>
          <ac:spMkLst>
            <pc:docMk/>
            <pc:sldMk cId="2396183674" sldId="555"/>
            <ac:spMk id="81" creationId="{00000000-0000-0000-0000-000000000000}"/>
          </ac:spMkLst>
        </pc:spChg>
        <pc:graphicFrameChg chg="mod">
          <ac:chgData name="Aysha Mohammed Al-Doseri" userId="59fb3fbc-cf96-415b-b034-0bea52782a7d" providerId="ADAL" clId="{29E6F702-8F7C-401E-915B-72D4C31A6EDD}" dt="2022-10-10T08:18:49.712" v="54" actId="14100"/>
          <ac:graphicFrameMkLst>
            <pc:docMk/>
            <pc:sldMk cId="2396183674" sldId="555"/>
            <ac:graphicFrameMk id="2" creationId="{BB8D4873-0813-2F97-A5B6-A2A2EFF89210}"/>
          </ac:graphicFrameMkLst>
        </pc:graphicFrameChg>
      </pc:sldChg>
      <pc:sldChg chg="addSp delSp modSp add del mod setBg">
        <pc:chgData name="Aysha Mohammed Al-Doseri" userId="59fb3fbc-cf96-415b-b034-0bea52782a7d" providerId="ADAL" clId="{29E6F702-8F7C-401E-915B-72D4C31A6EDD}" dt="2022-10-23T03:59:51.401" v="492" actId="47"/>
        <pc:sldMkLst>
          <pc:docMk/>
          <pc:sldMk cId="3041725579" sldId="556"/>
        </pc:sldMkLst>
        <pc:spChg chg="add mod">
          <ac:chgData name="Aysha Mohammed Al-Doseri" userId="59fb3fbc-cf96-415b-b034-0bea52782a7d" providerId="ADAL" clId="{29E6F702-8F7C-401E-915B-72D4C31A6EDD}" dt="2022-10-10T08:19:46.281" v="59"/>
          <ac:spMkLst>
            <pc:docMk/>
            <pc:sldMk cId="3041725579" sldId="556"/>
            <ac:spMk id="2" creationId="{BCA41E1E-DF79-B9E6-8084-1ADA89C1CD61}"/>
          </ac:spMkLst>
        </pc:spChg>
        <pc:spChg chg="del">
          <ac:chgData name="Aysha Mohammed Al-Doseri" userId="59fb3fbc-cf96-415b-b034-0bea52782a7d" providerId="ADAL" clId="{29E6F702-8F7C-401E-915B-72D4C31A6EDD}" dt="2022-10-10T08:19:34.048" v="57" actId="478"/>
          <ac:spMkLst>
            <pc:docMk/>
            <pc:sldMk cId="3041725579" sldId="556"/>
            <ac:spMk id="79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19:31.843" v="56" actId="478"/>
          <ac:spMkLst>
            <pc:docMk/>
            <pc:sldMk cId="3041725579" sldId="556"/>
            <ac:spMk id="80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19:44.737" v="58" actId="478"/>
          <ac:spMkLst>
            <pc:docMk/>
            <pc:sldMk cId="3041725579" sldId="556"/>
            <ac:spMk id="81" creationId="{00000000-0000-0000-0000-000000000000}"/>
          </ac:spMkLst>
        </pc:spChg>
        <pc:graphicFrameChg chg="del">
          <ac:chgData name="Aysha Mohammed Al-Doseri" userId="59fb3fbc-cf96-415b-b034-0bea52782a7d" providerId="ADAL" clId="{29E6F702-8F7C-401E-915B-72D4C31A6EDD}" dt="2022-10-23T03:57:39.405" v="480" actId="478"/>
          <ac:graphicFrameMkLst>
            <pc:docMk/>
            <pc:sldMk cId="3041725579" sldId="556"/>
            <ac:graphicFrameMk id="4" creationId="{324FFEBB-3854-5B20-3B1D-EF156FF8995D}"/>
          </ac:graphicFrameMkLst>
        </pc:graphicFrameChg>
      </pc:sldChg>
      <pc:sldChg chg="modSp add del mod">
        <pc:chgData name="Aysha Mohammed Al-Doseri" userId="59fb3fbc-cf96-415b-b034-0bea52782a7d" providerId="ADAL" clId="{29E6F702-8F7C-401E-915B-72D4C31A6EDD}" dt="2022-10-10T08:55:19.436" v="440" actId="113"/>
        <pc:sldMkLst>
          <pc:docMk/>
          <pc:sldMk cId="1953153396" sldId="563"/>
        </pc:sldMkLst>
        <pc:spChg chg="mod">
          <ac:chgData name="Aysha Mohammed Al-Doseri" userId="59fb3fbc-cf96-415b-b034-0bea52782a7d" providerId="ADAL" clId="{29E6F702-8F7C-401E-915B-72D4C31A6EDD}" dt="2022-10-10T08:44:20.793" v="305" actId="20577"/>
          <ac:spMkLst>
            <pc:docMk/>
            <pc:sldMk cId="1953153396" sldId="563"/>
            <ac:spMk id="2" creationId="{AB82294F-CBD1-429B-BD79-60A18223568E}"/>
          </ac:spMkLst>
        </pc:spChg>
        <pc:graphicFrameChg chg="mod modGraphic">
          <ac:chgData name="Aysha Mohammed Al-Doseri" userId="59fb3fbc-cf96-415b-b034-0bea52782a7d" providerId="ADAL" clId="{29E6F702-8F7C-401E-915B-72D4C31A6EDD}" dt="2022-10-10T08:55:19.436" v="440" actId="113"/>
          <ac:graphicFrameMkLst>
            <pc:docMk/>
            <pc:sldMk cId="1953153396" sldId="563"/>
            <ac:graphicFrameMk id="4" creationId="{29BD6F67-BD2B-409D-95D4-2426ADA3DBAD}"/>
          </ac:graphicFrameMkLst>
        </pc:graphicFrameChg>
      </pc:sldChg>
      <pc:sldChg chg="addSp delSp modSp add del mod">
        <pc:chgData name="Aysha Mohammed Al-Doseri" userId="59fb3fbc-cf96-415b-b034-0bea52782a7d" providerId="ADAL" clId="{29E6F702-8F7C-401E-915B-72D4C31A6EDD}" dt="2022-10-23T04:02:30.347" v="517" actId="208"/>
        <pc:sldMkLst>
          <pc:docMk/>
          <pc:sldMk cId="942780391" sldId="564"/>
        </pc:sldMkLst>
        <pc:spChg chg="add mod">
          <ac:chgData name="Aysha Mohammed Al-Doseri" userId="59fb3fbc-cf96-415b-b034-0bea52782a7d" providerId="ADAL" clId="{29E6F702-8F7C-401E-915B-72D4C31A6EDD}" dt="2022-10-23T03:56:14.829" v="464"/>
          <ac:spMkLst>
            <pc:docMk/>
            <pc:sldMk cId="942780391" sldId="564"/>
            <ac:spMk id="3" creationId="{4CFA89E8-1C26-FB3F-0EDA-EF3291764439}"/>
          </ac:spMkLst>
        </pc:spChg>
        <pc:spChg chg="mod">
          <ac:chgData name="Aysha Mohammed Al-Doseri" userId="59fb3fbc-cf96-415b-b034-0bea52782a7d" providerId="ADAL" clId="{29E6F702-8F7C-401E-915B-72D4C31A6EDD}" dt="2022-10-23T03:56:36.353" v="475" actId="5793"/>
          <ac:spMkLst>
            <pc:docMk/>
            <pc:sldMk cId="942780391" sldId="564"/>
            <ac:spMk id="4" creationId="{DDEC607E-4F46-4A9B-8B39-3136F2D49641}"/>
          </ac:spMkLst>
        </pc:spChg>
        <pc:graphicFrameChg chg="add mod">
          <ac:chgData name="Aysha Mohammed Al-Doseri" userId="59fb3fbc-cf96-415b-b034-0bea52782a7d" providerId="ADAL" clId="{29E6F702-8F7C-401E-915B-72D4C31A6EDD}" dt="2022-10-23T04:02:30.347" v="517" actId="208"/>
          <ac:graphicFrameMkLst>
            <pc:docMk/>
            <pc:sldMk cId="942780391" sldId="564"/>
            <ac:graphicFrameMk id="2" creationId="{B8445EE8-E4B5-DD88-38AF-CC3E1C239815}"/>
          </ac:graphicFrameMkLst>
        </pc:graphicFrameChg>
        <pc:graphicFrameChg chg="del">
          <ac:chgData name="Aysha Mohammed Al-Doseri" userId="59fb3fbc-cf96-415b-b034-0bea52782a7d" providerId="ADAL" clId="{29E6F702-8F7C-401E-915B-72D4C31A6EDD}" dt="2022-10-23T03:56:00.027" v="462" actId="478"/>
          <ac:graphicFrameMkLst>
            <pc:docMk/>
            <pc:sldMk cId="942780391" sldId="564"/>
            <ac:graphicFrameMk id="9" creationId="{2F0FB560-BEA2-630D-42A4-B199DD7FE879}"/>
          </ac:graphicFrameMkLst>
        </pc:graphicFrameChg>
      </pc:sldChg>
      <pc:sldChg chg="addSp delSp modSp add del mod">
        <pc:chgData name="Aysha Mohammed Al-Doseri" userId="59fb3fbc-cf96-415b-b034-0bea52782a7d" providerId="ADAL" clId="{29E6F702-8F7C-401E-915B-72D4C31A6EDD}" dt="2022-10-23T03:54:08.093" v="450" actId="20577"/>
        <pc:sldMkLst>
          <pc:docMk/>
          <pc:sldMk cId="427481779" sldId="565"/>
        </pc:sldMkLst>
        <pc:spChg chg="mod">
          <ac:chgData name="Aysha Mohammed Al-Doseri" userId="59fb3fbc-cf96-415b-b034-0bea52782a7d" providerId="ADAL" clId="{29E6F702-8F7C-401E-915B-72D4C31A6EDD}" dt="2022-10-23T03:54:08.093" v="450" actId="20577"/>
          <ac:spMkLst>
            <pc:docMk/>
            <pc:sldMk cId="427481779" sldId="565"/>
            <ac:spMk id="4" creationId="{DDEC607E-4F46-4A9B-8B39-3136F2D49641}"/>
          </ac:spMkLst>
        </pc:spChg>
        <pc:graphicFrameChg chg="add mod">
          <ac:chgData name="Aysha Mohammed Al-Doseri" userId="59fb3fbc-cf96-415b-b034-0bea52782a7d" providerId="ADAL" clId="{29E6F702-8F7C-401E-915B-72D4C31A6EDD}" dt="2022-10-23T03:53:53.572" v="445"/>
          <ac:graphicFrameMkLst>
            <pc:docMk/>
            <pc:sldMk cId="427481779" sldId="565"/>
            <ac:graphicFrameMk id="2" creationId="{181C263F-226E-B08E-555C-711C71F47A01}"/>
          </ac:graphicFrameMkLst>
        </pc:graphicFrameChg>
        <pc:graphicFrameChg chg="del">
          <ac:chgData name="Aysha Mohammed Al-Doseri" userId="59fb3fbc-cf96-415b-b034-0bea52782a7d" providerId="ADAL" clId="{29E6F702-8F7C-401E-915B-72D4C31A6EDD}" dt="2022-10-23T03:53:51.898" v="444" actId="478"/>
          <ac:graphicFrameMkLst>
            <pc:docMk/>
            <pc:sldMk cId="427481779" sldId="565"/>
            <ac:graphicFrameMk id="7" creationId="{F07A82BD-258A-4C8F-033F-453860CD5995}"/>
          </ac:graphicFrameMkLst>
        </pc:graphicFrameChg>
      </pc:sldChg>
      <pc:sldChg chg="addSp delSp modSp add del mod setBg">
        <pc:chgData name="Aysha Mohammed Al-Doseri" userId="59fb3fbc-cf96-415b-b034-0bea52782a7d" providerId="ADAL" clId="{29E6F702-8F7C-401E-915B-72D4C31A6EDD}" dt="2022-10-23T04:01:39.681" v="501" actId="47"/>
        <pc:sldMkLst>
          <pc:docMk/>
          <pc:sldMk cId="3911204033" sldId="566"/>
        </pc:sldMkLst>
        <pc:spChg chg="add mod">
          <ac:chgData name="Aysha Mohammed Al-Doseri" userId="59fb3fbc-cf96-415b-b034-0bea52782a7d" providerId="ADAL" clId="{29E6F702-8F7C-401E-915B-72D4C31A6EDD}" dt="2022-10-10T08:15:09.022" v="32" actId="5793"/>
          <ac:spMkLst>
            <pc:docMk/>
            <pc:sldMk cId="3911204033" sldId="566"/>
            <ac:spMk id="2" creationId="{F24C0866-46B0-781D-80C7-5779AE0104C1}"/>
          </ac:spMkLst>
        </pc:spChg>
        <pc:spChg chg="del">
          <ac:chgData name="Aysha Mohammed Al-Doseri" userId="59fb3fbc-cf96-415b-b034-0bea52782a7d" providerId="ADAL" clId="{29E6F702-8F7C-401E-915B-72D4C31A6EDD}" dt="2022-10-10T08:13:50.612" v="10" actId="478"/>
          <ac:spMkLst>
            <pc:docMk/>
            <pc:sldMk cId="3911204033" sldId="566"/>
            <ac:spMk id="13" creationId="{36C83DBE-1F19-2D38-B79C-487E77AA18D2}"/>
          </ac:spMkLst>
        </pc:spChg>
        <pc:spChg chg="del">
          <ac:chgData name="Aysha Mohammed Al-Doseri" userId="59fb3fbc-cf96-415b-b034-0bea52782a7d" providerId="ADAL" clId="{29E6F702-8F7C-401E-915B-72D4C31A6EDD}" dt="2022-10-10T08:13:48.768" v="9" actId="478"/>
          <ac:spMkLst>
            <pc:docMk/>
            <pc:sldMk cId="3911204033" sldId="566"/>
            <ac:spMk id="14" creationId="{28BE0845-272E-8C52-8DBB-FB791A4F9981}"/>
          </ac:spMkLst>
        </pc:spChg>
        <pc:spChg chg="del mod">
          <ac:chgData name="Aysha Mohammed Al-Doseri" userId="59fb3fbc-cf96-415b-b034-0bea52782a7d" providerId="ADAL" clId="{29E6F702-8F7C-401E-915B-72D4C31A6EDD}" dt="2022-10-10T08:14:50.023" v="22" actId="478"/>
          <ac:spMkLst>
            <pc:docMk/>
            <pc:sldMk cId="3911204033" sldId="566"/>
            <ac:spMk id="15" creationId="{62888670-3600-5407-10EB-BAE2A17DDFCD}"/>
          </ac:spMkLst>
        </pc:spChg>
        <pc:graphicFrameChg chg="mod">
          <ac:chgData name="Aysha Mohammed Al-Doseri" userId="59fb3fbc-cf96-415b-b034-0bea52782a7d" providerId="ADAL" clId="{29E6F702-8F7C-401E-915B-72D4C31A6EDD}" dt="2022-10-10T08:17:01.348" v="44" actId="20577"/>
          <ac:graphicFrameMkLst>
            <pc:docMk/>
            <pc:sldMk cId="3911204033" sldId="566"/>
            <ac:graphicFrameMk id="3" creationId="{8697D43C-6E07-4F89-8FD0-8F920E7FCDFE}"/>
          </ac:graphicFrameMkLst>
        </pc:graphicFrameChg>
        <pc:cxnChg chg="mod">
          <ac:chgData name="Aysha Mohammed Al-Doseri" userId="59fb3fbc-cf96-415b-b034-0bea52782a7d" providerId="ADAL" clId="{29E6F702-8F7C-401E-915B-72D4C31A6EDD}" dt="2022-10-10T08:17:11.804" v="45" actId="1076"/>
          <ac:cxnSpMkLst>
            <pc:docMk/>
            <pc:sldMk cId="3911204033" sldId="566"/>
            <ac:cxnSpMk id="7" creationId="{178CF1F7-D855-1030-9ED5-0928703558C6}"/>
          </ac:cxnSpMkLst>
        </pc:cxnChg>
      </pc:sldChg>
      <pc:sldChg chg="del">
        <pc:chgData name="Aysha Mohammed Al-Doseri" userId="59fb3fbc-cf96-415b-b034-0bea52782a7d" providerId="ADAL" clId="{29E6F702-8F7C-401E-915B-72D4C31A6EDD}" dt="2022-10-23T03:53:15.781" v="442" actId="47"/>
        <pc:sldMkLst>
          <pc:docMk/>
          <pc:sldMk cId="524398042" sldId="567"/>
        </pc:sldMkLst>
      </pc:sldChg>
      <pc:sldChg chg="delSp del mod">
        <pc:chgData name="Aysha Mohammed Al-Doseri" userId="59fb3fbc-cf96-415b-b034-0bea52782a7d" providerId="ADAL" clId="{29E6F702-8F7C-401E-915B-72D4C31A6EDD}" dt="2022-10-10T08:25:04.932" v="107" actId="47"/>
        <pc:sldMkLst>
          <pc:docMk/>
          <pc:sldMk cId="2996446374" sldId="567"/>
        </pc:sldMkLst>
        <pc:spChg chg="del">
          <ac:chgData name="Aysha Mohammed Al-Doseri" userId="59fb3fbc-cf96-415b-b034-0bea52782a7d" providerId="ADAL" clId="{29E6F702-8F7C-401E-915B-72D4C31A6EDD}" dt="2022-10-10T08:23:11.737" v="94" actId="478"/>
          <ac:spMkLst>
            <pc:docMk/>
            <pc:sldMk cId="2996446374" sldId="567"/>
            <ac:spMk id="79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23:10.696" v="93" actId="478"/>
          <ac:spMkLst>
            <pc:docMk/>
            <pc:sldMk cId="2996446374" sldId="567"/>
            <ac:spMk id="80" creationId="{00000000-0000-0000-0000-000000000000}"/>
          </ac:spMkLst>
        </pc:spChg>
        <pc:spChg chg="del">
          <ac:chgData name="Aysha Mohammed Al-Doseri" userId="59fb3fbc-cf96-415b-b034-0bea52782a7d" providerId="ADAL" clId="{29E6F702-8F7C-401E-915B-72D4C31A6EDD}" dt="2022-10-10T08:23:09.592" v="92" actId="478"/>
          <ac:spMkLst>
            <pc:docMk/>
            <pc:sldMk cId="2996446374" sldId="567"/>
            <ac:spMk id="81" creationId="{00000000-0000-0000-0000-000000000000}"/>
          </ac:spMkLst>
        </pc:spChg>
      </pc:sldChg>
      <pc:sldChg chg="addSp delSp modSp add mod">
        <pc:chgData name="Aysha Mohammed Al-Doseri" userId="59fb3fbc-cf96-415b-b034-0bea52782a7d" providerId="ADAL" clId="{29E6F702-8F7C-401E-915B-72D4C31A6EDD}" dt="2022-10-23T04:02:34.683" v="518" actId="208"/>
        <pc:sldMkLst>
          <pc:docMk/>
          <pc:sldMk cId="3759032141" sldId="567"/>
        </pc:sldMkLst>
        <pc:spChg chg="mod">
          <ac:chgData name="Aysha Mohammed Al-Doseri" userId="59fb3fbc-cf96-415b-b034-0bea52782a7d" providerId="ADAL" clId="{29E6F702-8F7C-401E-915B-72D4C31A6EDD}" dt="2022-10-23T03:58:32.729" v="486" actId="20577"/>
          <ac:spMkLst>
            <pc:docMk/>
            <pc:sldMk cId="3759032141" sldId="567"/>
            <ac:spMk id="4" creationId="{DDEC607E-4F46-4A9B-8B39-3136F2D49641}"/>
          </ac:spMkLst>
        </pc:spChg>
        <pc:spChg chg="mod">
          <ac:chgData name="Aysha Mohammed Al-Doseri" userId="59fb3fbc-cf96-415b-b034-0bea52782a7d" providerId="ADAL" clId="{29E6F702-8F7C-401E-915B-72D4C31A6EDD}" dt="2022-10-23T03:59:06.741" v="488"/>
          <ac:spMkLst>
            <pc:docMk/>
            <pc:sldMk cId="3759032141" sldId="567"/>
            <ac:spMk id="5" creationId="{519B4222-3126-7254-AB1A-EBD901605568}"/>
          </ac:spMkLst>
        </pc:spChg>
        <pc:spChg chg="mod">
          <ac:chgData name="Aysha Mohammed Al-Doseri" userId="59fb3fbc-cf96-415b-b034-0bea52782a7d" providerId="ADAL" clId="{29E6F702-8F7C-401E-915B-72D4C31A6EDD}" dt="2022-10-23T03:59:06.741" v="488"/>
          <ac:spMkLst>
            <pc:docMk/>
            <pc:sldMk cId="3759032141" sldId="567"/>
            <ac:spMk id="6" creationId="{B9675271-8768-9C05-54B3-187D949BAB72}"/>
          </ac:spMkLst>
        </pc:spChg>
        <pc:spChg chg="mod">
          <ac:chgData name="Aysha Mohammed Al-Doseri" userId="59fb3fbc-cf96-415b-b034-0bea52782a7d" providerId="ADAL" clId="{29E6F702-8F7C-401E-915B-72D4C31A6EDD}" dt="2022-10-23T03:59:21.010" v="489"/>
          <ac:spMkLst>
            <pc:docMk/>
            <pc:sldMk cId="3759032141" sldId="567"/>
            <ac:spMk id="8" creationId="{1ECD68B2-360B-4CF0-1660-0C2D57A193D2}"/>
          </ac:spMkLst>
        </pc:spChg>
        <pc:spChg chg="mod">
          <ac:chgData name="Aysha Mohammed Al-Doseri" userId="59fb3fbc-cf96-415b-b034-0bea52782a7d" providerId="ADAL" clId="{29E6F702-8F7C-401E-915B-72D4C31A6EDD}" dt="2022-10-23T03:59:21.010" v="489"/>
          <ac:spMkLst>
            <pc:docMk/>
            <pc:sldMk cId="3759032141" sldId="567"/>
            <ac:spMk id="10" creationId="{66FF0C7C-5462-C772-FC1D-9978CFB269B6}"/>
          </ac:spMkLst>
        </pc:spChg>
        <pc:grpChg chg="add mod">
          <ac:chgData name="Aysha Mohammed Al-Doseri" userId="59fb3fbc-cf96-415b-b034-0bea52782a7d" providerId="ADAL" clId="{29E6F702-8F7C-401E-915B-72D4C31A6EDD}" dt="2022-10-23T03:59:06.741" v="488"/>
          <ac:grpSpMkLst>
            <pc:docMk/>
            <pc:sldMk cId="3759032141" sldId="567"/>
            <ac:grpSpMk id="3" creationId="{B7DB2D55-4296-8B5D-03DE-AC5862D3AF81}"/>
          </ac:grpSpMkLst>
        </pc:grpChg>
        <pc:grpChg chg="add mod">
          <ac:chgData name="Aysha Mohammed Al-Doseri" userId="59fb3fbc-cf96-415b-b034-0bea52782a7d" providerId="ADAL" clId="{29E6F702-8F7C-401E-915B-72D4C31A6EDD}" dt="2022-10-23T03:59:21.010" v="489"/>
          <ac:grpSpMkLst>
            <pc:docMk/>
            <pc:sldMk cId="3759032141" sldId="567"/>
            <ac:grpSpMk id="7" creationId="{D44B051E-F1C2-29B7-D9E9-F4B4D64F8877}"/>
          </ac:grpSpMkLst>
        </pc:grpChg>
        <pc:graphicFrameChg chg="add mod">
          <ac:chgData name="Aysha Mohammed Al-Doseri" userId="59fb3fbc-cf96-415b-b034-0bea52782a7d" providerId="ADAL" clId="{29E6F702-8F7C-401E-915B-72D4C31A6EDD}" dt="2022-10-23T04:02:34.683" v="518" actId="208"/>
          <ac:graphicFrameMkLst>
            <pc:docMk/>
            <pc:sldMk cId="3759032141" sldId="567"/>
            <ac:graphicFrameMk id="2" creationId="{ACC9F940-BA70-0217-E850-B5712E5399C2}"/>
          </ac:graphicFrameMkLst>
        </pc:graphicFrameChg>
        <pc:graphicFrameChg chg="del">
          <ac:chgData name="Aysha Mohammed Al-Doseri" userId="59fb3fbc-cf96-415b-b034-0bea52782a7d" providerId="ADAL" clId="{29E6F702-8F7C-401E-915B-72D4C31A6EDD}" dt="2022-10-23T03:57:20.701" v="478" actId="478"/>
          <ac:graphicFrameMkLst>
            <pc:docMk/>
            <pc:sldMk cId="3759032141" sldId="567"/>
            <ac:graphicFrameMk id="9" creationId="{2F0FB560-BEA2-630D-42A4-B199DD7FE879}"/>
          </ac:graphicFrameMkLst>
        </pc:graphicFrameChg>
      </pc:sldChg>
      <pc:sldChg chg="add del">
        <pc:chgData name="Aysha Mohammed Al-Doseri" userId="59fb3fbc-cf96-415b-b034-0bea52782a7d" providerId="ADAL" clId="{29E6F702-8F7C-401E-915B-72D4C31A6EDD}" dt="2022-10-23T03:58:17.277" v="482" actId="2696"/>
        <pc:sldMkLst>
          <pc:docMk/>
          <pc:sldMk cId="110332788" sldId="568"/>
        </pc:sldMkLst>
      </pc:sldChg>
      <pc:sldChg chg="del">
        <pc:chgData name="Aysha Mohammed Al-Doseri" userId="59fb3fbc-cf96-415b-b034-0bea52782a7d" providerId="ADAL" clId="{29E6F702-8F7C-401E-915B-72D4C31A6EDD}" dt="2022-10-23T03:53:12.595" v="441" actId="47"/>
        <pc:sldMkLst>
          <pc:docMk/>
          <pc:sldMk cId="2097303286" sldId="568"/>
        </pc:sldMkLst>
      </pc:sldChg>
      <pc:sldMasterChg chg="delSldLayout">
        <pc:chgData name="Aysha Mohammed Al-Doseri" userId="59fb3fbc-cf96-415b-b034-0bea52782a7d" providerId="ADAL" clId="{29E6F702-8F7C-401E-915B-72D4C31A6EDD}" dt="2022-10-23T04:01:39.681" v="501" actId="47"/>
        <pc:sldMasterMkLst>
          <pc:docMk/>
          <pc:sldMasterMk cId="0" sldId="2147483648"/>
        </pc:sldMasterMkLst>
        <pc:sldLayoutChg chg="del">
          <pc:chgData name="Aysha Mohammed Al-Doseri" userId="59fb3fbc-cf96-415b-b034-0bea52782a7d" providerId="ADAL" clId="{29E6F702-8F7C-401E-915B-72D4C31A6EDD}" dt="2022-10-23T04:01:39.681" v="501" actId="47"/>
          <pc:sldLayoutMkLst>
            <pc:docMk/>
            <pc:sldMasterMk cId="0" sldId="2147483648"/>
            <pc:sldLayoutMk cId="3506501481" sldId="2147483660"/>
          </pc:sldLayoutMkLst>
        </pc:sldLayoutChg>
      </pc:sldMasterChg>
      <pc:sldMasterChg chg="del delSldLayout">
        <pc:chgData name="Aysha Mohammed Al-Doseri" userId="59fb3fbc-cf96-415b-b034-0bea52782a7d" providerId="ADAL" clId="{29E6F702-8F7C-401E-915B-72D4C31A6EDD}" dt="2022-10-10T08:25:04.932" v="107" actId="47"/>
        <pc:sldMasterMkLst>
          <pc:docMk/>
          <pc:sldMasterMk cId="1049322734" sldId="2147483661"/>
        </pc:sldMasterMkLst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291212176" sldId="2147483662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787397477" sldId="2147483663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3821354493" sldId="2147483664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2552536198" sldId="2147483665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4018279048" sldId="2147483666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2294768761" sldId="2147483667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2538489121" sldId="2147483668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3929166812" sldId="2147483669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2763974355" sldId="2147483670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4249715197" sldId="2147483671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3875070925" sldId="2147483672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3960339378" sldId="2147483673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1524983411" sldId="2147483674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3312534388" sldId="2147483675"/>
          </pc:sldLayoutMkLst>
        </pc:sldLayoutChg>
        <pc:sldLayoutChg chg="del">
          <pc:chgData name="Aysha Mohammed Al-Doseri" userId="59fb3fbc-cf96-415b-b034-0bea52782a7d" providerId="ADAL" clId="{29E6F702-8F7C-401E-915B-72D4C31A6EDD}" dt="2022-10-10T08:25:04.932" v="107" actId="47"/>
          <pc:sldLayoutMkLst>
            <pc:docMk/>
            <pc:sldMasterMk cId="1049322734" sldId="2147483661"/>
            <pc:sldLayoutMk cId="4288173691" sldId="2147483676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2\Jul%20-%20Copy\Book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2\Jul%20-%20Copy\Book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2\Jul%20-%20Copy\Book2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تدفقات السياحة الوافدة- الربع ال</a:t>
            </a:r>
            <a:r>
              <a:rPr lang="ar-BH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ثالث</a:t>
            </a:r>
            <a:r>
              <a:rPr lang="ar-SA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2019- الربع الثالث 2022</a:t>
            </a:r>
            <a:endParaRPr lang="en-US" sz="180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>
              <a:defRPr/>
            </a:pPr>
            <a:r>
              <a:rPr lang="en-US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Inbound Tourism Flows- Q3 2019 – Q3 2022</a:t>
            </a:r>
            <a:endParaRPr lang="en-US" sz="180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tx>
                <c:rich>
                  <a:bodyPr/>
                  <a:lstStyle/>
                  <a:p>
                    <a:r>
                      <a:rPr lang="en-US" sz="1600" b="1" u="sng" dirty="0"/>
                      <a:t>Q3 2019</a:t>
                    </a:r>
                  </a:p>
                  <a:p>
                    <a:fld id="{33A4C88E-516C-42DC-B40F-08B311167386}" type="VALUE">
                      <a:rPr lang="en-US" sz="1600" b="0" smtClean="0"/>
                      <a:pPr/>
                      <a:t>[VALUE]</a:t>
                    </a:fld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1AF-4650-B520-A49A6E3A7C01}"/>
                </c:ext>
              </c:extLst>
            </c:dLbl>
            <c:dLbl>
              <c:idx val="1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 u="sng" dirty="0"/>
                      <a:t>Q3 2022</a:t>
                    </a:r>
                  </a:p>
                  <a:p>
                    <a:pPr>
                      <a:defRPr/>
                    </a:pPr>
                    <a:fld id="{B8522D31-5F70-4755-9005-8D7B51A6FA51}" type="VALUE">
                      <a:rPr lang="en-US" sz="1600" b="0" smtClean="0"/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1AF-4650-B520-A49A6E3A7C01}"/>
                </c:ext>
              </c:extLst>
            </c:dLbl>
            <c:spPr>
              <a:noFill/>
              <a:ln>
                <a:solidFill>
                  <a:schemeClr val="bg1">
                    <a:lumMod val="85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Sheet3!$F$9:$G$23</c:f>
              <c:multiLvlStrCache>
                <c:ptCount val="15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  <c:pt idx="11">
                    <c:v>Q4</c:v>
                  </c:pt>
                  <c:pt idx="12">
                    <c:v>Q1</c:v>
                  </c:pt>
                  <c:pt idx="13">
                    <c:v>Q2</c:v>
                  </c:pt>
                  <c:pt idx="14">
                    <c:v>Q3</c:v>
                  </c:pt>
                </c:lvl>
                <c:lvl>
                  <c:pt idx="0">
                    <c:v>2019</c:v>
                  </c:pt>
                  <c:pt idx="4">
                    <c:v>2020</c:v>
                  </c:pt>
                  <c:pt idx="8">
                    <c:v>2021</c:v>
                  </c:pt>
                  <c:pt idx="12">
                    <c:v>2022</c:v>
                  </c:pt>
                </c:lvl>
              </c:multiLvlStrCache>
            </c:multiLvlStrRef>
          </c:cat>
          <c:val>
            <c:numRef>
              <c:f>Sheet3!$H$9:$H$23</c:f>
              <c:numCache>
                <c:formatCode>_(* #,##0_);_(* \(#,##0\);_(* "-"??_);_(@_)</c:formatCode>
                <c:ptCount val="15"/>
                <c:pt idx="0">
                  <c:v>3191388.3004433298</c:v>
                </c:pt>
                <c:pt idx="1">
                  <c:v>2782575.1551510491</c:v>
                </c:pt>
                <c:pt idx="2">
                  <c:v>2539987.9006593367</c:v>
                </c:pt>
                <c:pt idx="3">
                  <c:v>2547229.1373898056</c:v>
                </c:pt>
                <c:pt idx="4">
                  <c:v>1690827.3382977122</c:v>
                </c:pt>
                <c:pt idx="5">
                  <c:v>36126.790841650654</c:v>
                </c:pt>
                <c:pt idx="6">
                  <c:v>63287.004783984412</c:v>
                </c:pt>
                <c:pt idx="7">
                  <c:v>118762.66668978444</c:v>
                </c:pt>
                <c:pt idx="8">
                  <c:v>152419.50196006804</c:v>
                </c:pt>
                <c:pt idx="9">
                  <c:v>254186.22100467962</c:v>
                </c:pt>
                <c:pt idx="10">
                  <c:v>1335228.7877279534</c:v>
                </c:pt>
                <c:pt idx="11">
                  <c:v>1870244.2202041228</c:v>
                </c:pt>
                <c:pt idx="12">
                  <c:v>1652556.9356144182</c:v>
                </c:pt>
                <c:pt idx="13">
                  <c:v>2278279.2689045984</c:v>
                </c:pt>
                <c:pt idx="14">
                  <c:v>2990614.196112107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AF-4650-B520-A49A6E3A7C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2062431"/>
        <c:axId val="1016981391"/>
      </c:lineChart>
      <c:catAx>
        <c:axId val="2102062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6981391"/>
        <c:crosses val="autoZero"/>
        <c:auto val="1"/>
        <c:lblAlgn val="ctr"/>
        <c:lblOffset val="100"/>
        <c:noMultiLvlLbl val="0"/>
      </c:catAx>
      <c:valAx>
        <c:axId val="1016981391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2062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rgbClr val="B39C5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SA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التغير الربعي</a:t>
            </a:r>
            <a:r>
              <a:rPr lang="en-US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في أعداد الزوار الوافدين 2022</a:t>
            </a:r>
            <a:r>
              <a:rPr lang="en-US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مقارنة بعام 2019 </a:t>
            </a:r>
            <a:endParaRPr lang="en-US" sz="180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>
              <a:defRPr sz="1800">
                <a:latin typeface="Sakkal Majalla" panose="02000000000000000000" pitchFamily="2" charset="-78"/>
                <a:cs typeface="Sakkal Majalla" panose="02000000000000000000" pitchFamily="2" charset="-78"/>
              </a:defRPr>
            </a:pPr>
            <a:r>
              <a:rPr lang="en-US" sz="1800" b="1" i="0" baseline="0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Quarter-on-Quarter Change in Inbound Visitors 2022/ 2019</a:t>
            </a:r>
            <a:endParaRPr lang="en-US" sz="1800" dirty="0"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208513232574913E-2"/>
          <c:y val="0.27841219192370664"/>
          <c:w val="0.90384525604201771"/>
          <c:h val="0.6545055421457408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Sheet3!$J$22:$J$23</c:f>
              <c:strCache>
                <c:ptCount val="2"/>
                <c:pt idx="0">
                  <c:v>Q3 2019</c:v>
                </c:pt>
                <c:pt idx="1">
                  <c:v>Q3 2022</c:v>
                </c:pt>
              </c:strCache>
            </c:strRef>
          </c:cat>
          <c:val>
            <c:numRef>
              <c:f>Sheet3!$K$22:$K$23</c:f>
              <c:numCache>
                <c:formatCode>_(* #,##0_);_(* \(#,##0\);_(* "-"??_);_(@_)</c:formatCode>
                <c:ptCount val="2"/>
                <c:pt idx="0">
                  <c:v>2539987.9006593367</c:v>
                </c:pt>
                <c:pt idx="1">
                  <c:v>2990614.196112107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A-4DB5-A527-D7D9550F8F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2515279"/>
        <c:axId val="732508207"/>
      </c:barChart>
      <c:catAx>
        <c:axId val="7325152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508207"/>
        <c:crosses val="autoZero"/>
        <c:auto val="1"/>
        <c:lblAlgn val="ctr"/>
        <c:lblOffset val="100"/>
        <c:noMultiLvlLbl val="0"/>
      </c:catAx>
      <c:valAx>
        <c:axId val="732508207"/>
        <c:scaling>
          <c:orientation val="minMax"/>
          <c:max val="3000000"/>
          <c:min val="0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515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rgbClr val="B39C5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SA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التغير الربعي</a:t>
            </a:r>
            <a:r>
              <a:rPr lang="en-US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(خلال</a:t>
            </a:r>
            <a:r>
              <a:rPr lang="ar-SA" sz="1800" baseline="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نفس السنة)</a:t>
            </a:r>
            <a:r>
              <a:rPr lang="en-US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في أعداد الزوار الوافدين 2022</a:t>
            </a:r>
            <a:r>
              <a:rPr lang="en-US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>
              <a:defRPr sz="1800">
                <a:latin typeface="Sakkal Majalla" panose="02000000000000000000" pitchFamily="2" charset="-78"/>
                <a:cs typeface="Sakkal Majalla" panose="02000000000000000000" pitchFamily="2" charset="-78"/>
              </a:defRPr>
            </a:pPr>
            <a:r>
              <a:rPr lang="en-US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Quarter-on-Previous-Quarter Change in Inbound Visitors 2022</a:t>
            </a:r>
          </a:p>
        </c:rich>
      </c:tx>
      <c:layout>
        <c:manualLayout>
          <c:xMode val="edge"/>
          <c:yMode val="edge"/>
          <c:x val="0.26839822733277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Sheet3!$J$25:$J$27</c:f>
              <c:strCache>
                <c:ptCount val="3"/>
                <c:pt idx="0">
                  <c:v>Q1 2022</c:v>
                </c:pt>
                <c:pt idx="1">
                  <c:v>Q2 2022</c:v>
                </c:pt>
                <c:pt idx="2">
                  <c:v>Q3 2022</c:v>
                </c:pt>
              </c:strCache>
            </c:strRef>
          </c:cat>
          <c:val>
            <c:numRef>
              <c:f>Sheet3!$K$25:$K$27</c:f>
              <c:numCache>
                <c:formatCode>_(* #,##0_);_(* \(#,##0\);_(* "-"??_);_(@_)</c:formatCode>
                <c:ptCount val="3"/>
                <c:pt idx="0">
                  <c:v>1652556.9356144182</c:v>
                </c:pt>
                <c:pt idx="1">
                  <c:v>2278279.2689045984</c:v>
                </c:pt>
                <c:pt idx="2">
                  <c:v>2990614.196112107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83-424A-9A0A-69D7EBC4AF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0761455"/>
        <c:axId val="780762287"/>
      </c:barChart>
      <c:catAx>
        <c:axId val="7807614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0762287"/>
        <c:crosses val="autoZero"/>
        <c:auto val="1"/>
        <c:lblAlgn val="ctr"/>
        <c:lblOffset val="100"/>
        <c:noMultiLvlLbl val="0"/>
      </c:catAx>
      <c:valAx>
        <c:axId val="780762287"/>
        <c:scaling>
          <c:orientation val="minMax"/>
          <c:max val="3000000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0761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rgbClr val="B39C51"/>
      </a:solidFill>
    </a:ln>
    <a:effectLst/>
  </c:spPr>
  <c:txPr>
    <a:bodyPr/>
    <a:lstStyle/>
    <a:p>
      <a:pPr>
        <a:defRPr sz="1400" b="1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0.39457</cdr:x>
      <cdr:y>0.29071</cdr:y>
    </cdr:from>
    <cdr:to>
      <cdr:x>0.67818</cdr:x>
      <cdr:y>0.38145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72C372F8-D4F4-5E28-46B4-42ECBEE33951}"/>
            </a:ext>
          </a:extLst>
        </cdr:cNvPr>
        <cdr:cNvCxnSpPr/>
      </cdr:nvCxnSpPr>
      <cdr:spPr>
        <a:xfrm xmlns:a="http://schemas.openxmlformats.org/drawingml/2006/main" flipV="1">
          <a:off x="3456706" y="1276771"/>
          <a:ext cx="2484581" cy="39852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B050"/>
          </a:solidFill>
          <a:tailEnd type="triangle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0.29884</cdr:x>
      <cdr:y>0.38661</cdr:y>
    </cdr:from>
    <cdr:to>
      <cdr:x>0.48562</cdr:x>
      <cdr:y>0.52315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676D2AF1-D37D-FC53-D462-9F21D9065FC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087255" y="1773894"/>
          <a:ext cx="1929630" cy="62644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B050"/>
          </a:solidFill>
          <a:tailEnd type="triangle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0.58896</cdr:x>
      <cdr:y>0.22255</cdr:y>
    </cdr:from>
    <cdr:to>
      <cdr:x>0.78379</cdr:x>
      <cdr:y>0.3771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EED5C9CB-220F-C784-C8B8-E2234D8344B3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6084455" y="1021130"/>
          <a:ext cx="2012757" cy="70911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B050"/>
          </a:solidFill>
          <a:tailEnd type="triangle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74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8"/>
            <a:ext cx="12192000" cy="457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1A43C29-CA6D-46F4-877E-F80CC5A4D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42" y="76201"/>
            <a:ext cx="1913749" cy="39044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1905000" y="62080"/>
            <a:ext cx="1028700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12192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sz="18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23-Oct-2022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2569027" y="62080"/>
            <a:ext cx="9622973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64" y="0"/>
            <a:ext cx="2824485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48001"/>
            <a:ext cx="12192000" cy="1433411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12192000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17416"/>
            <a:ext cx="6400800" cy="32019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ADFCD1-3E7E-4A3D-A3EB-228570F8C76A}"/>
              </a:ext>
            </a:extLst>
          </p:cNvPr>
          <p:cNvSpPr txBox="1"/>
          <p:nvPr/>
        </p:nvSpPr>
        <p:spPr>
          <a:xfrm>
            <a:off x="1905000" y="3126574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الربع ال</a:t>
            </a:r>
            <a:r>
              <a:rPr lang="ar-BH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ثالث</a:t>
            </a:r>
            <a:r>
              <a:rPr lang="ar-SA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</a:p>
          <a:p>
            <a:pPr marL="20365" algn="ctr" rtl="1"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Q3 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الطريق نحو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لثالث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Road to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Recovery -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Q3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1B0D7F-EF09-9D4D-4951-D9A9F5962490}"/>
              </a:ext>
            </a:extLst>
          </p:cNvPr>
          <p:cNvSpPr/>
          <p:nvPr/>
        </p:nvSpPr>
        <p:spPr>
          <a:xfrm rot="16200000">
            <a:off x="-283112" y="3402193"/>
            <a:ext cx="1436255" cy="33993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4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زائر</a:t>
            </a:r>
          </a:p>
          <a:p>
            <a:pPr algn="ctr"/>
            <a:r>
              <a:rPr lang="en-US" sz="14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Visitor</a:t>
            </a:r>
            <a:endParaRPr lang="ar-SA" sz="14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BF60362-6A79-AF5F-BD0E-5BCE94219A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772257"/>
              </p:ext>
            </p:extLst>
          </p:nvPr>
        </p:nvGraphicFramePr>
        <p:xfrm>
          <a:off x="736924" y="939799"/>
          <a:ext cx="11174186" cy="497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185E789-CC8B-E348-22E0-A87A0CC0BC08}"/>
              </a:ext>
            </a:extLst>
          </p:cNvPr>
          <p:cNvCxnSpPr/>
          <p:nvPr/>
        </p:nvCxnSpPr>
        <p:spPr>
          <a:xfrm flipH="1">
            <a:off x="1866974" y="2286000"/>
            <a:ext cx="9555438" cy="0"/>
          </a:xfrm>
          <a:prstGeom prst="line">
            <a:avLst/>
          </a:prstGeom>
          <a:ln w="9525">
            <a:solidFill>
              <a:schemeClr val="accent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224D78D-4196-CE90-06E5-392A422085A4}"/>
              </a:ext>
            </a:extLst>
          </p:cNvPr>
          <p:cNvCxnSpPr>
            <a:cxnSpLocks/>
          </p:cNvCxnSpPr>
          <p:nvPr/>
        </p:nvCxnSpPr>
        <p:spPr>
          <a:xfrm flipV="1">
            <a:off x="4343400" y="2286000"/>
            <a:ext cx="0" cy="3445164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2ABD90E-F4C6-D83B-F460-44274F1CFC3A}"/>
              </a:ext>
            </a:extLst>
          </p:cNvPr>
          <p:cNvCxnSpPr>
            <a:cxnSpLocks/>
          </p:cNvCxnSpPr>
          <p:nvPr/>
        </p:nvCxnSpPr>
        <p:spPr>
          <a:xfrm flipV="1">
            <a:off x="7008093" y="2295236"/>
            <a:ext cx="0" cy="3445164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F4BC92-C2CF-D475-1050-72C0E38B5C34}"/>
              </a:ext>
            </a:extLst>
          </p:cNvPr>
          <p:cNvCxnSpPr>
            <a:cxnSpLocks/>
          </p:cNvCxnSpPr>
          <p:nvPr/>
        </p:nvCxnSpPr>
        <p:spPr>
          <a:xfrm flipV="1">
            <a:off x="9682025" y="2286000"/>
            <a:ext cx="0" cy="3445164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02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الطريق نحو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لثالث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Road to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Recovery –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Q3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8445EE8-E4B5-DD88-38AF-CC3E1C2398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394825"/>
              </p:ext>
            </p:extLst>
          </p:nvPr>
        </p:nvGraphicFramePr>
        <p:xfrm>
          <a:off x="1447800" y="1981200"/>
          <a:ext cx="9372599" cy="4391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CFA89E8-1C26-FB3F-0EDA-EF3291764439}"/>
              </a:ext>
            </a:extLst>
          </p:cNvPr>
          <p:cNvSpPr txBox="1"/>
          <p:nvPr/>
        </p:nvSpPr>
        <p:spPr>
          <a:xfrm>
            <a:off x="903253" y="907327"/>
            <a:ext cx="11282216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000" b="1" i="0" dirty="0">
                <a:solidFill>
                  <a:schemeClr val="accent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تجاوزت تدفقات السياحة الوافدة إلى البحرين مستويات ما قبل الجائحة في الربع الثالث من عام 2022 (+ 18% عن نفس الفترة 2019).</a:t>
            </a:r>
            <a:endParaRPr lang="en-US" sz="2000" b="1" i="0" dirty="0">
              <a:solidFill>
                <a:schemeClr val="accent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en-US" sz="500" b="1" i="0" dirty="0">
              <a:solidFill>
                <a:schemeClr val="accent1"/>
              </a:solidFill>
              <a:effectLst/>
              <a:latin typeface="Open Sans" panose="020B0606030504020204" pitchFamily="34" charset="0"/>
            </a:endParaRPr>
          </a:p>
          <a:p>
            <a:pPr algn="ctr"/>
            <a:r>
              <a:rPr lang="en-US" b="1" i="0" dirty="0">
                <a:solidFill>
                  <a:schemeClr val="accent1"/>
                </a:solidFill>
                <a:effectLst/>
              </a:rPr>
              <a:t>Inbound tourism flows to Bahrain exceeded pre-pandemic levels in Q3 2022 (+18% than Q3 2019).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8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الطريق نحو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لثالث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Road to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Recovery –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Q3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CC9F940-BA70-0217-E850-B5712E5399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606174"/>
              </p:ext>
            </p:extLst>
          </p:nvPr>
        </p:nvGraphicFramePr>
        <p:xfrm>
          <a:off x="951345" y="914400"/>
          <a:ext cx="10330873" cy="5047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B7DB2D55-4296-8B5D-03DE-AC5862D3AF81}"/>
              </a:ext>
            </a:extLst>
          </p:cNvPr>
          <p:cNvGrpSpPr/>
          <p:nvPr/>
        </p:nvGrpSpPr>
        <p:grpSpPr>
          <a:xfrm>
            <a:off x="4761348" y="2578618"/>
            <a:ext cx="567377" cy="458789"/>
            <a:chOff x="7515115" y="4846450"/>
            <a:chExt cx="371591" cy="458789"/>
          </a:xfrm>
        </p:grpSpPr>
        <p:sp>
          <p:nvSpPr>
            <p:cNvPr id="5" name="object 30">
              <a:extLst>
                <a:ext uri="{FF2B5EF4-FFF2-40B4-BE49-F238E27FC236}">
                  <a16:creationId xmlns:a16="http://schemas.microsoft.com/office/drawing/2014/main" id="{519B4222-3126-7254-AB1A-EBD901605568}"/>
                </a:ext>
              </a:extLst>
            </p:cNvPr>
            <p:cNvSpPr txBox="1"/>
            <p:nvPr/>
          </p:nvSpPr>
          <p:spPr>
            <a:xfrm>
              <a:off x="7515115" y="5028240"/>
              <a:ext cx="371591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+38%</a:t>
              </a: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Corbel"/>
              </a:endParaRPr>
            </a:p>
          </p:txBody>
        </p:sp>
        <p:sp>
          <p:nvSpPr>
            <p:cNvPr id="6" name="object 25">
              <a:extLst>
                <a:ext uri="{FF2B5EF4-FFF2-40B4-BE49-F238E27FC236}">
                  <a16:creationId xmlns:a16="http://schemas.microsoft.com/office/drawing/2014/main" id="{B9675271-8768-9C05-54B3-187D949BAB72}"/>
                </a:ext>
              </a:extLst>
            </p:cNvPr>
            <p:cNvSpPr/>
            <p:nvPr/>
          </p:nvSpPr>
          <p:spPr>
            <a:xfrm>
              <a:off x="7626713" y="4846450"/>
              <a:ext cx="164472" cy="170359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00945D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44B051E-F1C2-29B7-D9E9-F4B4D64F8877}"/>
              </a:ext>
            </a:extLst>
          </p:cNvPr>
          <p:cNvGrpSpPr/>
          <p:nvPr/>
        </p:nvGrpSpPr>
        <p:grpSpPr>
          <a:xfrm>
            <a:off x="7795493" y="2119829"/>
            <a:ext cx="567377" cy="458789"/>
            <a:chOff x="7515115" y="4846450"/>
            <a:chExt cx="371591" cy="458789"/>
          </a:xfrm>
        </p:grpSpPr>
        <p:sp>
          <p:nvSpPr>
            <p:cNvPr id="8" name="object 30">
              <a:extLst>
                <a:ext uri="{FF2B5EF4-FFF2-40B4-BE49-F238E27FC236}">
                  <a16:creationId xmlns:a16="http://schemas.microsoft.com/office/drawing/2014/main" id="{1ECD68B2-360B-4CF0-1660-0C2D57A193D2}"/>
                </a:ext>
              </a:extLst>
            </p:cNvPr>
            <p:cNvSpPr txBox="1"/>
            <p:nvPr/>
          </p:nvSpPr>
          <p:spPr>
            <a:xfrm>
              <a:off x="7515115" y="5028240"/>
              <a:ext cx="371591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+31%</a:t>
              </a: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Corbel"/>
              </a:endParaRPr>
            </a:p>
          </p:txBody>
        </p:sp>
        <p:sp>
          <p:nvSpPr>
            <p:cNvPr id="10" name="object 25">
              <a:extLst>
                <a:ext uri="{FF2B5EF4-FFF2-40B4-BE49-F238E27FC236}">
                  <a16:creationId xmlns:a16="http://schemas.microsoft.com/office/drawing/2014/main" id="{66FF0C7C-5462-C772-FC1D-9978CFB269B6}"/>
                </a:ext>
              </a:extLst>
            </p:cNvPr>
            <p:cNvSpPr/>
            <p:nvPr/>
          </p:nvSpPr>
          <p:spPr>
            <a:xfrm>
              <a:off x="7626713" y="4846450"/>
              <a:ext cx="164472" cy="170359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00945D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903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الربع ا</a:t>
            </a:r>
            <a:r>
              <a:rPr kumimoji="0" lang="ar-BH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لثالث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b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Indicators- Q3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FF0BD7-F609-9733-2BB2-71923F3D3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454868"/>
              </p:ext>
            </p:extLst>
          </p:nvPr>
        </p:nvGraphicFramePr>
        <p:xfrm>
          <a:off x="137883" y="1371598"/>
          <a:ext cx="11838482" cy="44657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77106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1057763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1057763">
                  <a:extLst>
                    <a:ext uri="{9D8B030D-6E8A-4147-A177-3AD203B41FA5}">
                      <a16:colId xmlns:a16="http://schemas.microsoft.com/office/drawing/2014/main" val="3767372663"/>
                    </a:ext>
                  </a:extLst>
                </a:gridCol>
                <a:gridCol w="1057763">
                  <a:extLst>
                    <a:ext uri="{9D8B030D-6E8A-4147-A177-3AD203B41FA5}">
                      <a16:colId xmlns:a16="http://schemas.microsoft.com/office/drawing/2014/main" val="1681397738"/>
                    </a:ext>
                  </a:extLst>
                </a:gridCol>
                <a:gridCol w="1057763">
                  <a:extLst>
                    <a:ext uri="{9D8B030D-6E8A-4147-A177-3AD203B41FA5}">
                      <a16:colId xmlns:a16="http://schemas.microsoft.com/office/drawing/2014/main" val="2221701532"/>
                    </a:ext>
                  </a:extLst>
                </a:gridCol>
                <a:gridCol w="1081405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1081405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2667514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131977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الثالث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68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1024496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14%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127%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3,428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1,512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93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3,016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ألف)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973778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05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18%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124%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2,991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1,335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63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2,540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&amp;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77654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17%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38%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4,139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2,989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3,526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77654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46%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74%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456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262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14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312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60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الربع ا</a:t>
            </a:r>
            <a:r>
              <a:rPr kumimoji="0" lang="ar-BH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لثالث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b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Indicators- Q3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1C263F-226E-B08E-555C-711C71F47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117005"/>
              </p:ext>
            </p:extLst>
          </p:nvPr>
        </p:nvGraphicFramePr>
        <p:xfrm>
          <a:off x="137883" y="1371598"/>
          <a:ext cx="11998647" cy="47773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18262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1542473">
                  <a:extLst>
                    <a:ext uri="{9D8B030D-6E8A-4147-A177-3AD203B41FA5}">
                      <a16:colId xmlns:a16="http://schemas.microsoft.com/office/drawing/2014/main" val="462614301"/>
                    </a:ext>
                  </a:extLst>
                </a:gridCol>
                <a:gridCol w="1787237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1502421">
                  <a:extLst>
                    <a:ext uri="{9D8B030D-6E8A-4147-A177-3AD203B41FA5}">
                      <a16:colId xmlns:a16="http://schemas.microsoft.com/office/drawing/2014/main" val="1042815183"/>
                    </a:ext>
                  </a:extLst>
                </a:gridCol>
                <a:gridCol w="1205230">
                  <a:extLst>
                    <a:ext uri="{9D8B030D-6E8A-4147-A177-3AD203B41FA5}">
                      <a16:colId xmlns:a16="http://schemas.microsoft.com/office/drawing/2014/main" val="531514952"/>
                    </a:ext>
                  </a:extLst>
                </a:gridCol>
                <a:gridCol w="1735039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1556328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1551657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1154100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Mode of </a:t>
                      </a:r>
                    </a:p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Arrival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(باستثناء المقيمين في البحرين &amp; القادمين لأغراض غير سياحية)</a:t>
                      </a:r>
                    </a:p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Inbound Tourism Flows</a:t>
                      </a:r>
                    </a:p>
                    <a:p>
                      <a:pPr algn="ctr" rtl="0"/>
                      <a:r>
                        <a:rPr lang="en-US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4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طريقة 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الوصول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493756"/>
                  </a:ext>
                </a:extLst>
              </a:tr>
              <a:tr h="717414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الثالث 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Q3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الثالث 2019</a:t>
                      </a: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Q3 2019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الثالث 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Q3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الثالث 2019</a:t>
                      </a: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Q3 2019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733155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Land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22%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2,671,875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2,189,346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22%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2,970,473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2,429,818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بري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69685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Air</a:t>
                      </a:r>
                      <a:endParaRPr lang="ar-SA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-9%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315,869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345,906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-22%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454,485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579,279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جوي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555711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Sea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-39%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2,870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4,735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-58%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2,870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6,887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بحرى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31636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18%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2,990,614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2,539,988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14%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3,427,828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3,015,984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الإجمالي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8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85800"/>
            <a:ext cx="6494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الزوار الوافدون حسب بلد/ منطقة الإقامة- الربع ا</a:t>
            </a:r>
            <a:r>
              <a:rPr lang="ar-BH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2022</a:t>
            </a:r>
            <a:endParaRPr lang="en-US" sz="2000" b="1" spc="56" dirty="0">
              <a:solidFill>
                <a:srgbClr val="99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Inbound Visitors by Country/Region of Residence- Q3 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74CD4FC9-2A75-4C4A-902A-2B0460B4F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395824"/>
              </p:ext>
            </p:extLst>
          </p:nvPr>
        </p:nvGraphicFramePr>
        <p:xfrm>
          <a:off x="1081382" y="1600200"/>
          <a:ext cx="10029236" cy="445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191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2965655243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87784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Country/Region  of Residence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</a:t>
                      </a:r>
                      <a:r>
                        <a:rPr lang="ar-BH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ثالث</a:t>
                      </a:r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</a:p>
                    <a:p>
                      <a:pPr algn="ctr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Q3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السوقية</a:t>
                      </a:r>
                      <a:b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Market Share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بلد/منطقة الإقامة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2,634,702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88.1%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السعودية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GCC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310,217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الخليجية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Europe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16,203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أوروبا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Asia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9,891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آسيا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Middle East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9,408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الشرق الأوسط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America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7,534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>
                        <a:buFontTx/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أمريكا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476933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2,658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4184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Total </a:t>
                      </a:r>
                    </a:p>
                  </a:txBody>
                  <a:tcPr marL="4233" marR="4233" marT="4233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2,990,614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fontAlgn="ctr" latinLnBrk="0" hangingPunct="1">
                        <a:buFontTx/>
                        <a:buNone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100.0%</a:t>
                      </a:r>
                    </a:p>
                  </a:txBody>
                  <a:tcPr marL="9525" marR="9525" marT="9525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الإجمالي</a:t>
                      </a:r>
                      <a:endParaRPr lang="en-US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2851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3072CBB-E431-487D-901E-D13AA335EAC6}"/>
              </a:ext>
            </a:extLst>
          </p:cNvPr>
          <p:cNvSpPr txBox="1"/>
          <p:nvPr/>
        </p:nvSpPr>
        <p:spPr>
          <a:xfrm>
            <a:off x="1371600" y="6119336"/>
            <a:ext cx="861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cs typeface="Sakkal Majalla" panose="02000000000000000000" pitchFamily="2" charset="-78"/>
              </a:rPr>
              <a:t>N.B. As per UNWTO recommendations, visitors are counted based on country of residence rather than nationality. For example, inbound visitors from KSA include Saudi nationals plus expats residing permanently in KSA.</a:t>
            </a:r>
          </a:p>
        </p:txBody>
      </p:sp>
    </p:spTree>
    <p:extLst>
      <p:ext uri="{BB962C8B-B14F-4D97-AF65-F5344CB8AC3E}">
        <p14:creationId xmlns:p14="http://schemas.microsoft.com/office/powerpoint/2010/main" val="322254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نسية- الربع ا</a:t>
            </a:r>
            <a:r>
              <a:rPr lang="ar-BH" sz="2000" b="1" spc="56" dirty="0">
                <a:solidFill>
                  <a:srgbClr val="99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لثالث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2022</a:t>
            </a:r>
            <a:b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Nationality- Q3 2022</a:t>
            </a:r>
            <a:endParaRPr lang="en-US" sz="2000" dirty="0">
              <a:solidFill>
                <a:srgbClr val="99000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BD6F67-BD2B-409D-95D4-2426ADA3D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781123"/>
              </p:ext>
            </p:extLst>
          </p:nvPr>
        </p:nvGraphicFramePr>
        <p:xfrm>
          <a:off x="332508" y="1259918"/>
          <a:ext cx="11346874" cy="5341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8430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3344222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3344222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3633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</a:t>
                      </a:r>
                      <a:r>
                        <a:rPr lang="ar-BH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لثالث</a:t>
                      </a:r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2022</a:t>
                      </a:r>
                    </a:p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Q3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2,091,207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UAE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12,680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الإمارات العربية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205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Kuwait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117,386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Oman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9,922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Russia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5,335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Israel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  551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India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218,112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Turkey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4,070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Egypt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76,318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UK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36,420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France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4,496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Germany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4,983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Italy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3,452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Spain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2,041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Cyprus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  410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Singapore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  782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سـنغافوره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Pakistan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80,086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USA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25,006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China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                         7,669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170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Sub-Total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    2,700,924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المجموع الفرعي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4313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289,690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الدول الأخرى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10013"/>
                  </a:ext>
                </a:extLst>
              </a:tr>
              <a:tr h="1709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Grand Total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       2,990,614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الإجمالي العام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153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91FFC522A9E74296E6A7635E6283FF" ma:contentTypeVersion="13" ma:contentTypeDescription="Create a new document." ma:contentTypeScope="" ma:versionID="f488a8552905c81d626864ee6af65656">
  <xsd:schema xmlns:xsd="http://www.w3.org/2001/XMLSchema" xmlns:xs="http://www.w3.org/2001/XMLSchema" xmlns:p="http://schemas.microsoft.com/office/2006/metadata/properties" xmlns:ns3="41a44eca-b617-43d5-ae89-be0b5fb5e183" xmlns:ns4="d63f7b79-51b6-444f-902d-42b07aea63df" targetNamespace="http://schemas.microsoft.com/office/2006/metadata/properties" ma:root="true" ma:fieldsID="e21f1c326a53d4c1d49123ef70219fd1" ns3:_="" ns4:_="">
    <xsd:import namespace="41a44eca-b617-43d5-ae89-be0b5fb5e183"/>
    <xsd:import namespace="d63f7b79-51b6-444f-902d-42b07aea63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44eca-b617-43d5-ae89-be0b5fb5e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f7b79-51b6-444f-902d-42b07aea63d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CC4B74-F2B6-4F53-9116-CE81D83C45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a44eca-b617-43d5-ae89-be0b5fb5e183"/>
    <ds:schemaRef ds:uri="d63f7b79-51b6-444f-902d-42b07aea63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4E0B23-3E5E-4E91-BCA0-A12132654A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6C10D7-A806-4AAD-90FF-CE74FAFD1A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803</Words>
  <Application>Microsoft Office PowerPoint</Application>
  <PresentationFormat>Widescreen</PresentationFormat>
  <Paragraphs>268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Open Sans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الزوار الوافدون حسب الجنسية- الربع الثالث 2022 Inbound Visitors by Nationality- Q3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/>
  <cp:lastModifiedBy>Aysha Mohammed Al-Doseri</cp:lastModifiedBy>
  <cp:revision>660</cp:revision>
  <cp:lastPrinted>2012-04-07T22:50:33Z</cp:lastPrinted>
  <dcterms:created xsi:type="dcterms:W3CDTF">2006-08-16T00:00:00Z</dcterms:created>
  <dcterms:modified xsi:type="dcterms:W3CDTF">2022-10-23T04:02:39Z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0x010100B091FFC522A9E74296E6A7635E6283FF</vt:lpwstr>
  </property>
</Properties>
</file>